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6E85A0-8FE3-47F0-946F-E6E071D9AF01}" v="1726" dt="2024-04-23T14:57:07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54" y="2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72FE63-80F0-4CA6-853A-5B2E4206BEC8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79D01F2-9AE6-420B-B85F-B9A48BFB8D31}">
      <dgm:prSet custT="1"/>
      <dgm:spPr/>
      <dgm:t>
        <a:bodyPr/>
        <a:lstStyle/>
        <a:p>
          <a:pPr>
            <a:defRPr b="1"/>
          </a:pPr>
          <a:r>
            <a:rPr lang="en-US" sz="1800" dirty="0"/>
            <a:t>Jan. 2024</a:t>
          </a:r>
        </a:p>
      </dgm:t>
    </dgm:pt>
    <dgm:pt modelId="{C5DE29CC-D3B9-47CB-94F0-C4339049672E}" type="parTrans" cxnId="{1893C76F-D817-4D19-8C70-78FF8D959A48}">
      <dgm:prSet/>
      <dgm:spPr/>
      <dgm:t>
        <a:bodyPr/>
        <a:lstStyle/>
        <a:p>
          <a:endParaRPr lang="en-US" sz="1200"/>
        </a:p>
      </dgm:t>
    </dgm:pt>
    <dgm:pt modelId="{568EDDC1-F84D-42C6-8638-B347CB887476}" type="sibTrans" cxnId="{1893C76F-D817-4D19-8C70-78FF8D959A48}">
      <dgm:prSet/>
      <dgm:spPr/>
      <dgm:t>
        <a:bodyPr/>
        <a:lstStyle/>
        <a:p>
          <a:endParaRPr lang="en-US" sz="1200"/>
        </a:p>
      </dgm:t>
    </dgm:pt>
    <dgm:pt modelId="{3E2093F4-CA14-4A41-AE39-5F65591E5E13}">
      <dgm:prSet custT="1"/>
      <dgm:spPr/>
      <dgm:t>
        <a:bodyPr/>
        <a:lstStyle/>
        <a:p>
          <a:r>
            <a:rPr lang="en-US" sz="1200" dirty="0"/>
            <a:t>NIFA continues to implement </a:t>
          </a:r>
          <a:r>
            <a:rPr lang="en-US" sz="1200" b="1" dirty="0"/>
            <a:t>FY23</a:t>
          </a:r>
          <a:r>
            <a:rPr lang="en-US" sz="1200" dirty="0"/>
            <a:t> programs</a:t>
          </a:r>
        </a:p>
      </dgm:t>
    </dgm:pt>
    <dgm:pt modelId="{8294F4EA-4EC4-4E8A-900E-B7912EAF6713}" type="parTrans" cxnId="{6398D460-4697-44DE-8138-8B17B49BE6CB}">
      <dgm:prSet/>
      <dgm:spPr/>
      <dgm:t>
        <a:bodyPr/>
        <a:lstStyle/>
        <a:p>
          <a:endParaRPr lang="en-US" sz="1200"/>
        </a:p>
      </dgm:t>
    </dgm:pt>
    <dgm:pt modelId="{D24F53BD-96AD-449B-ADB5-95BB7D2F2D7B}" type="sibTrans" cxnId="{6398D460-4697-44DE-8138-8B17B49BE6CB}">
      <dgm:prSet/>
      <dgm:spPr/>
      <dgm:t>
        <a:bodyPr/>
        <a:lstStyle/>
        <a:p>
          <a:endParaRPr lang="en-US" sz="1200"/>
        </a:p>
      </dgm:t>
    </dgm:pt>
    <dgm:pt modelId="{D5F64570-9E1A-488F-8750-8F1E9A5A24DF}">
      <dgm:prSet custT="1"/>
      <dgm:spPr/>
      <dgm:t>
        <a:bodyPr/>
        <a:lstStyle/>
        <a:p>
          <a:pPr>
            <a:defRPr b="1"/>
          </a:pPr>
          <a:r>
            <a:rPr lang="en-US" sz="1800" dirty="0"/>
            <a:t>Mar.–May</a:t>
          </a:r>
        </a:p>
      </dgm:t>
    </dgm:pt>
    <dgm:pt modelId="{C71B8675-BC17-49F4-8960-A333090B8132}" type="parTrans" cxnId="{49F65624-4C14-4A55-B785-FD189315C06A}">
      <dgm:prSet/>
      <dgm:spPr/>
      <dgm:t>
        <a:bodyPr/>
        <a:lstStyle/>
        <a:p>
          <a:endParaRPr lang="en-US" sz="1200"/>
        </a:p>
      </dgm:t>
    </dgm:pt>
    <dgm:pt modelId="{7EAAD8A8-F4F3-4C08-B46A-5271A43F0BA5}" type="sibTrans" cxnId="{49F65624-4C14-4A55-B785-FD189315C06A}">
      <dgm:prSet/>
      <dgm:spPr/>
      <dgm:t>
        <a:bodyPr/>
        <a:lstStyle/>
        <a:p>
          <a:endParaRPr lang="en-US" sz="1200"/>
        </a:p>
      </dgm:t>
    </dgm:pt>
    <dgm:pt modelId="{B1C5C05A-7841-4862-A185-7840BA734217}">
      <dgm:prSet custT="1"/>
      <dgm:spPr/>
      <dgm:t>
        <a:bodyPr/>
        <a:lstStyle/>
        <a:p>
          <a:r>
            <a:rPr lang="en-US" sz="1200" b="1" dirty="0">
              <a:solidFill>
                <a:schemeClr val="accent5">
                  <a:lumMod val="75000"/>
                </a:schemeClr>
              </a:solidFill>
            </a:rPr>
            <a:t>FY25</a:t>
          </a:r>
          <a:r>
            <a:rPr lang="en-US" sz="1200" dirty="0"/>
            <a:t> President’s Budget released </a:t>
          </a:r>
          <a:endParaRPr lang="en-US" sz="1200" b="1" dirty="0"/>
        </a:p>
      </dgm:t>
    </dgm:pt>
    <dgm:pt modelId="{E4C4909F-3721-4ABF-8F30-0503A05E0DA5}" type="parTrans" cxnId="{F3AC0F63-9131-4349-AD75-906590BFE202}">
      <dgm:prSet/>
      <dgm:spPr/>
      <dgm:t>
        <a:bodyPr/>
        <a:lstStyle/>
        <a:p>
          <a:endParaRPr lang="en-US" sz="1200"/>
        </a:p>
      </dgm:t>
    </dgm:pt>
    <dgm:pt modelId="{5DCC6C91-EC1A-48EF-A54B-F0978376C154}" type="sibTrans" cxnId="{F3AC0F63-9131-4349-AD75-906590BFE202}">
      <dgm:prSet/>
      <dgm:spPr/>
      <dgm:t>
        <a:bodyPr/>
        <a:lstStyle/>
        <a:p>
          <a:endParaRPr lang="en-US" sz="1200"/>
        </a:p>
      </dgm:t>
    </dgm:pt>
    <dgm:pt modelId="{17E1D4FE-5771-4DF4-8684-B4A437081974}">
      <dgm:prSet custT="1"/>
      <dgm:spPr/>
      <dgm:t>
        <a:bodyPr/>
        <a:lstStyle/>
        <a:p>
          <a:pPr>
            <a:defRPr b="1"/>
          </a:pPr>
          <a:r>
            <a:rPr lang="en-US" sz="1800"/>
            <a:t>June–July</a:t>
          </a:r>
        </a:p>
      </dgm:t>
    </dgm:pt>
    <dgm:pt modelId="{7C127B8F-838C-4F9B-B191-DD3C2A9B3956}" type="parTrans" cxnId="{4D1AA143-C524-4565-A8CD-D8C930C5B513}">
      <dgm:prSet/>
      <dgm:spPr/>
      <dgm:t>
        <a:bodyPr/>
        <a:lstStyle/>
        <a:p>
          <a:endParaRPr lang="en-US" sz="1200"/>
        </a:p>
      </dgm:t>
    </dgm:pt>
    <dgm:pt modelId="{80B82F95-6674-473B-AB36-F38150E865D1}" type="sibTrans" cxnId="{4D1AA143-C524-4565-A8CD-D8C930C5B513}">
      <dgm:prSet/>
      <dgm:spPr/>
      <dgm:t>
        <a:bodyPr/>
        <a:lstStyle/>
        <a:p>
          <a:endParaRPr lang="en-US" sz="1200"/>
        </a:p>
      </dgm:t>
    </dgm:pt>
    <dgm:pt modelId="{AB6F5827-DFD2-4968-9BCB-7707B3F2456B}">
      <dgm:prSet custT="1"/>
      <dgm:spPr/>
      <dgm:t>
        <a:bodyPr/>
        <a:lstStyle/>
        <a:p>
          <a:r>
            <a:rPr lang="en-US" sz="1200" b="0" i="0" dirty="0">
              <a:solidFill>
                <a:schemeClr val="tx1"/>
              </a:solidFill>
            </a:rPr>
            <a:t>NIFA submits proposed </a:t>
          </a:r>
          <a:r>
            <a:rPr lang="en-US" sz="1200" b="1" i="0" dirty="0">
              <a:solidFill>
                <a:schemeClr val="accent2">
                  <a:lumMod val="75000"/>
                </a:schemeClr>
              </a:solidFill>
            </a:rPr>
            <a:t>FY 26 </a:t>
          </a:r>
          <a:r>
            <a:rPr lang="en-US" sz="1200" b="0" i="0" dirty="0">
              <a:solidFill>
                <a:schemeClr val="tx1"/>
              </a:solidFill>
            </a:rPr>
            <a:t>budget to USDA Secretary through the Undersecretary for REE </a:t>
          </a:r>
        </a:p>
      </dgm:t>
    </dgm:pt>
    <dgm:pt modelId="{6256EDF3-8677-4193-BB0E-845E377C0C6B}" type="parTrans" cxnId="{1426E385-CCEA-4E7C-81CB-B3FA200EDA43}">
      <dgm:prSet/>
      <dgm:spPr/>
      <dgm:t>
        <a:bodyPr/>
        <a:lstStyle/>
        <a:p>
          <a:endParaRPr lang="en-US" sz="1200"/>
        </a:p>
      </dgm:t>
    </dgm:pt>
    <dgm:pt modelId="{A1A34B9F-4939-4A33-8628-EE982F57F370}" type="sibTrans" cxnId="{1426E385-CCEA-4E7C-81CB-B3FA200EDA43}">
      <dgm:prSet/>
      <dgm:spPr/>
      <dgm:t>
        <a:bodyPr/>
        <a:lstStyle/>
        <a:p>
          <a:endParaRPr lang="en-US" sz="1200"/>
        </a:p>
      </dgm:t>
    </dgm:pt>
    <dgm:pt modelId="{6C58CCF2-6728-4E22-B259-448EA4BEA5FF}">
      <dgm:prSet custT="1"/>
      <dgm:spPr/>
      <dgm:t>
        <a:bodyPr/>
        <a:lstStyle/>
        <a:p>
          <a:pPr>
            <a:defRPr b="1"/>
          </a:pPr>
          <a:r>
            <a:rPr lang="en-US" sz="1800"/>
            <a:t>Aug.–Sep.</a:t>
          </a:r>
        </a:p>
      </dgm:t>
    </dgm:pt>
    <dgm:pt modelId="{7784F59A-709F-4B11-9825-57430FBE5F73}" type="parTrans" cxnId="{9B04116A-9004-4F6F-91CC-8AEE7FC0BC2C}">
      <dgm:prSet/>
      <dgm:spPr/>
      <dgm:t>
        <a:bodyPr/>
        <a:lstStyle/>
        <a:p>
          <a:endParaRPr lang="en-US" sz="1200"/>
        </a:p>
      </dgm:t>
    </dgm:pt>
    <dgm:pt modelId="{74EC88CF-5309-4F81-9686-90B3523CE138}" type="sibTrans" cxnId="{9B04116A-9004-4F6F-91CC-8AEE7FC0BC2C}">
      <dgm:prSet/>
      <dgm:spPr/>
      <dgm:t>
        <a:bodyPr/>
        <a:lstStyle/>
        <a:p>
          <a:endParaRPr lang="en-US" sz="1200"/>
        </a:p>
      </dgm:t>
    </dgm:pt>
    <dgm:pt modelId="{E687BECE-C309-47EF-93B1-1E737758E6BF}">
      <dgm:prSet custT="1"/>
      <dgm:spPr/>
      <dgm:t>
        <a:bodyPr/>
        <a:lstStyle/>
        <a:p>
          <a:pPr>
            <a:defRPr b="1"/>
          </a:pPr>
          <a:r>
            <a:rPr lang="en-US" sz="1800" dirty="0"/>
            <a:t>Oct-Nov</a:t>
          </a:r>
        </a:p>
      </dgm:t>
    </dgm:pt>
    <dgm:pt modelId="{5EC1E731-FE07-4356-8E2B-1AFE77F44E0A}" type="parTrans" cxnId="{087907AD-513A-4B96-BFB5-5AE2EBA8D9C6}">
      <dgm:prSet/>
      <dgm:spPr/>
      <dgm:t>
        <a:bodyPr/>
        <a:lstStyle/>
        <a:p>
          <a:endParaRPr lang="en-US" sz="1200"/>
        </a:p>
      </dgm:t>
    </dgm:pt>
    <dgm:pt modelId="{0C92301D-63D8-4C02-9C04-AAB127204A29}" type="sibTrans" cxnId="{087907AD-513A-4B96-BFB5-5AE2EBA8D9C6}">
      <dgm:prSet/>
      <dgm:spPr/>
      <dgm:t>
        <a:bodyPr/>
        <a:lstStyle/>
        <a:p>
          <a:endParaRPr lang="en-US" sz="1200"/>
        </a:p>
      </dgm:t>
    </dgm:pt>
    <dgm:pt modelId="{7A6D3720-B56D-4973-99FB-02681B2037AB}">
      <dgm:prSet custT="1"/>
      <dgm:spPr/>
      <dgm:t>
        <a:bodyPr/>
        <a:lstStyle/>
        <a:p>
          <a:pPr>
            <a:defRPr b="1"/>
          </a:pPr>
          <a:r>
            <a:rPr lang="en-US" sz="1800" dirty="0"/>
            <a:t>December</a:t>
          </a:r>
        </a:p>
      </dgm:t>
    </dgm:pt>
    <dgm:pt modelId="{5811226F-1E16-4A09-BD6C-0C00B185BFF7}" type="parTrans" cxnId="{D26F4D9A-3EA9-4F85-BB8D-9F2DD52E475F}">
      <dgm:prSet/>
      <dgm:spPr/>
      <dgm:t>
        <a:bodyPr/>
        <a:lstStyle/>
        <a:p>
          <a:endParaRPr lang="en-US" sz="1200"/>
        </a:p>
      </dgm:t>
    </dgm:pt>
    <dgm:pt modelId="{8D38BB2F-3BF9-4AC7-923A-66063FBF14DA}" type="sibTrans" cxnId="{D26F4D9A-3EA9-4F85-BB8D-9F2DD52E475F}">
      <dgm:prSet/>
      <dgm:spPr/>
      <dgm:t>
        <a:bodyPr/>
        <a:lstStyle/>
        <a:p>
          <a:endParaRPr lang="en-US" sz="1200"/>
        </a:p>
      </dgm:t>
    </dgm:pt>
    <dgm:pt modelId="{770CFA5D-AACC-448B-B523-B588E8E45F8B}">
      <dgm:prSet custT="1"/>
      <dgm:spPr/>
      <dgm:t>
        <a:bodyPr/>
        <a:lstStyle/>
        <a:p>
          <a:r>
            <a:rPr lang="en-US" sz="1200" dirty="0"/>
            <a:t>OMB pass back (final changes prior to releasing President’s budget)</a:t>
          </a:r>
        </a:p>
      </dgm:t>
    </dgm:pt>
    <dgm:pt modelId="{5AA7F712-87EA-4257-B9BC-CFAF35CF038D}" type="parTrans" cxnId="{19BA8A3F-BB65-46E0-9150-013A9CAB7E96}">
      <dgm:prSet/>
      <dgm:spPr/>
      <dgm:t>
        <a:bodyPr/>
        <a:lstStyle/>
        <a:p>
          <a:endParaRPr lang="en-US" sz="1200"/>
        </a:p>
      </dgm:t>
    </dgm:pt>
    <dgm:pt modelId="{904AB47D-830E-4ABB-AE80-3BF11F4EBF78}" type="sibTrans" cxnId="{19BA8A3F-BB65-46E0-9150-013A9CAB7E96}">
      <dgm:prSet/>
      <dgm:spPr/>
      <dgm:t>
        <a:bodyPr/>
        <a:lstStyle/>
        <a:p>
          <a:endParaRPr lang="en-US" sz="1200"/>
        </a:p>
      </dgm:t>
    </dgm:pt>
    <dgm:pt modelId="{AA12B3E6-40E3-41A5-85E1-00976E461D69}">
      <dgm:prSet custT="1"/>
      <dgm:spPr/>
      <dgm:t>
        <a:bodyPr/>
        <a:lstStyle/>
        <a:p>
          <a:pPr>
            <a:defRPr b="1"/>
          </a:pPr>
          <a:r>
            <a:rPr lang="en-US" sz="1800" dirty="0"/>
            <a:t>January 2025</a:t>
          </a:r>
        </a:p>
      </dgm:t>
    </dgm:pt>
    <dgm:pt modelId="{7DF39410-8E36-4E16-A7CC-C06CFB7EE97F}" type="parTrans" cxnId="{9ECEE505-11A3-4BB5-856D-31F42172E12C}">
      <dgm:prSet/>
      <dgm:spPr/>
      <dgm:t>
        <a:bodyPr/>
        <a:lstStyle/>
        <a:p>
          <a:endParaRPr lang="en-US" sz="1200"/>
        </a:p>
      </dgm:t>
    </dgm:pt>
    <dgm:pt modelId="{07FD387D-F2B8-4E95-873B-226B05A82056}" type="sibTrans" cxnId="{9ECEE505-11A3-4BB5-856D-31F42172E12C}">
      <dgm:prSet/>
      <dgm:spPr/>
      <dgm:t>
        <a:bodyPr/>
        <a:lstStyle/>
        <a:p>
          <a:endParaRPr lang="en-US" sz="1200"/>
        </a:p>
      </dgm:t>
    </dgm:pt>
    <dgm:pt modelId="{A22D5459-000F-49D4-96D8-3E1B2B4BE3CE}">
      <dgm:prSet custT="1"/>
      <dgm:spPr/>
      <dgm:t>
        <a:bodyPr/>
        <a:lstStyle/>
        <a:p>
          <a:pPr>
            <a:defRPr b="1"/>
          </a:pPr>
          <a:r>
            <a:rPr lang="en-US" sz="1800" dirty="0"/>
            <a:t>February 2025</a:t>
          </a:r>
        </a:p>
      </dgm:t>
    </dgm:pt>
    <dgm:pt modelId="{09D2D8E0-EC07-4E08-A6FD-F11596015E9C}" type="parTrans" cxnId="{475179AE-EC7C-4DEF-B417-B9B6463697FC}">
      <dgm:prSet/>
      <dgm:spPr/>
      <dgm:t>
        <a:bodyPr/>
        <a:lstStyle/>
        <a:p>
          <a:endParaRPr lang="en-US" sz="1200"/>
        </a:p>
      </dgm:t>
    </dgm:pt>
    <dgm:pt modelId="{4D600E21-0CA7-4F2B-8859-854409196BEC}" type="sibTrans" cxnId="{475179AE-EC7C-4DEF-B417-B9B6463697FC}">
      <dgm:prSet/>
      <dgm:spPr/>
      <dgm:t>
        <a:bodyPr/>
        <a:lstStyle/>
        <a:p>
          <a:endParaRPr lang="en-US" sz="1200"/>
        </a:p>
      </dgm:t>
    </dgm:pt>
    <dgm:pt modelId="{3525DB3B-D504-448E-80E7-7D102BEB1230}">
      <dgm:prSet custT="1"/>
      <dgm:spPr/>
      <dgm:t>
        <a:bodyPr/>
        <a:lstStyle/>
        <a:p>
          <a:r>
            <a:rPr lang="en-US" sz="1200" dirty="0"/>
            <a:t>USDA submits </a:t>
          </a:r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FY26</a:t>
          </a:r>
          <a:r>
            <a:rPr lang="en-US" sz="1200" dirty="0"/>
            <a:t> budget proposal to the White House Office of Management and Budget (OMB)</a:t>
          </a:r>
        </a:p>
      </dgm:t>
    </dgm:pt>
    <dgm:pt modelId="{434D804B-832C-4E88-A743-6656774A0456}" type="parTrans" cxnId="{FCB93FEA-30E3-48FC-BEBF-087E80F3BC08}">
      <dgm:prSet/>
      <dgm:spPr/>
      <dgm:t>
        <a:bodyPr/>
        <a:lstStyle/>
        <a:p>
          <a:endParaRPr lang="en-US" sz="1200"/>
        </a:p>
      </dgm:t>
    </dgm:pt>
    <dgm:pt modelId="{838A4AEA-0830-4C77-BA04-8F69964AED02}" type="sibTrans" cxnId="{FCB93FEA-30E3-48FC-BEBF-087E80F3BC08}">
      <dgm:prSet/>
      <dgm:spPr/>
      <dgm:t>
        <a:bodyPr/>
        <a:lstStyle/>
        <a:p>
          <a:endParaRPr lang="en-US" sz="1200"/>
        </a:p>
      </dgm:t>
    </dgm:pt>
    <dgm:pt modelId="{A1DAF276-2E3D-47D0-882B-B2459545EAE8}">
      <dgm:prSet custT="1"/>
      <dgm:spPr/>
      <dgm:t>
        <a:bodyPr/>
        <a:lstStyle/>
        <a:p>
          <a:r>
            <a:rPr lang="en-US" sz="1200" b="1" dirty="0">
              <a:solidFill>
                <a:schemeClr val="tx2">
                  <a:lumMod val="75000"/>
                  <a:lumOff val="25000"/>
                </a:schemeClr>
              </a:solidFill>
            </a:rPr>
            <a:t>FY24</a:t>
          </a:r>
          <a:r>
            <a:rPr lang="en-US" sz="1200" dirty="0"/>
            <a:t> Appropriations Act Signed by President, agency begins to implement programs</a:t>
          </a:r>
          <a:endParaRPr lang="en-US" sz="1200" b="1" dirty="0"/>
        </a:p>
      </dgm:t>
    </dgm:pt>
    <dgm:pt modelId="{5C34698F-9122-47BE-901C-98FFAE72890E}" type="parTrans" cxnId="{6B45DB42-50BF-48EB-A596-512034BFEA95}">
      <dgm:prSet/>
      <dgm:spPr/>
      <dgm:t>
        <a:bodyPr/>
        <a:lstStyle/>
        <a:p>
          <a:endParaRPr lang="en-US" sz="1200"/>
        </a:p>
      </dgm:t>
    </dgm:pt>
    <dgm:pt modelId="{5A912009-B8C8-4341-9CC0-AA5643569EB0}" type="sibTrans" cxnId="{6B45DB42-50BF-48EB-A596-512034BFEA95}">
      <dgm:prSet/>
      <dgm:spPr/>
      <dgm:t>
        <a:bodyPr/>
        <a:lstStyle/>
        <a:p>
          <a:endParaRPr lang="en-US" sz="1200"/>
        </a:p>
      </dgm:t>
    </dgm:pt>
    <dgm:pt modelId="{E5F51752-FE21-4951-8067-69E0C4979575}">
      <dgm:prSet custT="1"/>
      <dgm:spPr/>
      <dgm:t>
        <a:bodyPr/>
        <a:lstStyle/>
        <a:p>
          <a:r>
            <a:rPr lang="en-US" sz="1200" dirty="0"/>
            <a:t>NIFA begins Budget Planning Process for </a:t>
          </a:r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FY26</a:t>
          </a:r>
        </a:p>
      </dgm:t>
    </dgm:pt>
    <dgm:pt modelId="{B78BE875-36DD-4A0E-8934-51E94A21331F}" type="parTrans" cxnId="{13FAD259-EA40-4375-9142-4391B7F65B77}">
      <dgm:prSet/>
      <dgm:spPr/>
      <dgm:t>
        <a:bodyPr/>
        <a:lstStyle/>
        <a:p>
          <a:endParaRPr lang="en-US" sz="1200"/>
        </a:p>
      </dgm:t>
    </dgm:pt>
    <dgm:pt modelId="{6401CCD0-2AD2-4B9C-97A8-BCF4F2CB097B}" type="sibTrans" cxnId="{13FAD259-EA40-4375-9142-4391B7F65B77}">
      <dgm:prSet/>
      <dgm:spPr/>
      <dgm:t>
        <a:bodyPr/>
        <a:lstStyle/>
        <a:p>
          <a:endParaRPr lang="en-US" sz="1200"/>
        </a:p>
      </dgm:t>
    </dgm:pt>
    <dgm:pt modelId="{5A10E07B-63DB-4941-A4EE-93BB5BBB1CCE}">
      <dgm:prSet custT="1"/>
      <dgm:spPr/>
      <dgm:t>
        <a:bodyPr/>
        <a:lstStyle/>
        <a:p>
          <a:r>
            <a:rPr lang="en-US" sz="1200" b="1" dirty="0">
              <a:solidFill>
                <a:schemeClr val="accent5">
                  <a:lumMod val="75000"/>
                </a:schemeClr>
              </a:solidFill>
            </a:rPr>
            <a:t>FY25</a:t>
          </a:r>
          <a:r>
            <a:rPr lang="en-US" sz="1200" dirty="0"/>
            <a:t> begins</a:t>
          </a:r>
        </a:p>
      </dgm:t>
    </dgm:pt>
    <dgm:pt modelId="{D0AE67C9-6F35-4E46-B683-21D98DDF0F4A}" type="parTrans" cxnId="{8B1A27D0-FA52-475F-86A8-B5CFD73C8A65}">
      <dgm:prSet/>
      <dgm:spPr/>
      <dgm:t>
        <a:bodyPr/>
        <a:lstStyle/>
        <a:p>
          <a:endParaRPr lang="en-US" sz="1200"/>
        </a:p>
      </dgm:t>
    </dgm:pt>
    <dgm:pt modelId="{311774A3-7E56-4270-A17F-0FC39179FB99}" type="sibTrans" cxnId="{8B1A27D0-FA52-475F-86A8-B5CFD73C8A65}">
      <dgm:prSet/>
      <dgm:spPr/>
      <dgm:t>
        <a:bodyPr/>
        <a:lstStyle/>
        <a:p>
          <a:endParaRPr lang="en-US" sz="1200"/>
        </a:p>
      </dgm:t>
    </dgm:pt>
    <dgm:pt modelId="{EFE947FE-4568-44A8-8FE3-F714B95C2B8C}">
      <dgm:prSet custT="1"/>
      <dgm:spPr/>
      <dgm:t>
        <a:bodyPr/>
        <a:lstStyle/>
        <a:p>
          <a:r>
            <a:rPr lang="en-US" sz="1200" dirty="0"/>
            <a:t>Final </a:t>
          </a:r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FY26</a:t>
          </a:r>
          <a:r>
            <a:rPr lang="en-US" sz="1200" dirty="0"/>
            <a:t> President’s Budget submitted to USDA via OMB</a:t>
          </a:r>
        </a:p>
      </dgm:t>
    </dgm:pt>
    <dgm:pt modelId="{64822387-DA28-4F25-92B9-A66FCF2DFE34}" type="parTrans" cxnId="{3B42798A-E0AC-43F6-968B-5CB32A4B6597}">
      <dgm:prSet/>
      <dgm:spPr/>
      <dgm:t>
        <a:bodyPr/>
        <a:lstStyle/>
        <a:p>
          <a:endParaRPr lang="en-US" sz="1200"/>
        </a:p>
      </dgm:t>
    </dgm:pt>
    <dgm:pt modelId="{025BA477-C9D2-4F12-87A7-3452EE4DF352}" type="sibTrans" cxnId="{3B42798A-E0AC-43F6-968B-5CB32A4B6597}">
      <dgm:prSet/>
      <dgm:spPr/>
      <dgm:t>
        <a:bodyPr/>
        <a:lstStyle/>
        <a:p>
          <a:endParaRPr lang="en-US" sz="1200"/>
        </a:p>
      </dgm:t>
    </dgm:pt>
    <dgm:pt modelId="{9D47CD83-9D69-4044-A602-A11DB5CA117A}">
      <dgm:prSet custT="1"/>
      <dgm:spPr/>
      <dgm:t>
        <a:bodyPr/>
        <a:lstStyle/>
        <a:p>
          <a:r>
            <a:rPr lang="en-US" sz="1200" dirty="0"/>
            <a:t>Ideally, </a:t>
          </a:r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FY26</a:t>
          </a:r>
          <a:r>
            <a:rPr lang="en-US" sz="1200" dirty="0"/>
            <a:t> President’s Budget Released</a:t>
          </a:r>
        </a:p>
      </dgm:t>
    </dgm:pt>
    <dgm:pt modelId="{63D5811F-51E8-45E5-AC24-1F4E905DAF2A}" type="parTrans" cxnId="{8ABCC75B-E54C-4752-B30F-7F2DF22D39E4}">
      <dgm:prSet/>
      <dgm:spPr/>
      <dgm:t>
        <a:bodyPr/>
        <a:lstStyle/>
        <a:p>
          <a:endParaRPr lang="en-US" sz="1200"/>
        </a:p>
      </dgm:t>
    </dgm:pt>
    <dgm:pt modelId="{A7C1857E-5C01-46A8-A048-E026EF0C06FB}" type="sibTrans" cxnId="{8ABCC75B-E54C-4752-B30F-7F2DF22D39E4}">
      <dgm:prSet/>
      <dgm:spPr/>
      <dgm:t>
        <a:bodyPr/>
        <a:lstStyle/>
        <a:p>
          <a:endParaRPr lang="en-US" sz="1200"/>
        </a:p>
      </dgm:t>
    </dgm:pt>
    <dgm:pt modelId="{7BA4A22E-6FC2-49A8-AF36-9BFB0B78B13F}">
      <dgm:prSet custT="1"/>
      <dgm:spPr/>
      <dgm:t>
        <a:bodyPr/>
        <a:lstStyle/>
        <a:p>
          <a:r>
            <a:rPr lang="en-US" sz="1200" b="0" dirty="0"/>
            <a:t>If missed the opportunity to engage NIFA last fall on </a:t>
          </a:r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FY26</a:t>
          </a:r>
          <a:r>
            <a:rPr lang="en-US" sz="1200" b="0" dirty="0"/>
            <a:t> priorities, now is the time (preferably before April)!</a:t>
          </a:r>
        </a:p>
      </dgm:t>
    </dgm:pt>
    <dgm:pt modelId="{04A3BE03-E0A0-4C82-93BD-0ABD46DA95AF}" type="parTrans" cxnId="{DAA2B7AE-CC57-4BF6-82A7-6413FA92C74D}">
      <dgm:prSet/>
      <dgm:spPr/>
      <dgm:t>
        <a:bodyPr/>
        <a:lstStyle/>
        <a:p>
          <a:endParaRPr lang="en-US" sz="1200"/>
        </a:p>
      </dgm:t>
    </dgm:pt>
    <dgm:pt modelId="{81F12545-9BFC-4E1D-A6E3-19D8A014B78B}" type="sibTrans" cxnId="{DAA2B7AE-CC57-4BF6-82A7-6413FA92C74D}">
      <dgm:prSet/>
      <dgm:spPr/>
      <dgm:t>
        <a:bodyPr/>
        <a:lstStyle/>
        <a:p>
          <a:endParaRPr lang="en-US" sz="1200"/>
        </a:p>
      </dgm:t>
    </dgm:pt>
    <dgm:pt modelId="{AE06D07A-C82E-4D2B-B119-A1BF2003D9AD}">
      <dgm:prSet custT="1"/>
      <dgm:spPr/>
      <dgm:t>
        <a:bodyPr/>
        <a:lstStyle/>
        <a:p>
          <a:r>
            <a:rPr lang="en-US" sz="1200" b="0" dirty="0"/>
            <a:t>Secretary attends </a:t>
          </a:r>
          <a:r>
            <a:rPr lang="en-US" sz="1200" b="1" dirty="0">
              <a:solidFill>
                <a:schemeClr val="accent5">
                  <a:lumMod val="75000"/>
                </a:schemeClr>
              </a:solidFill>
            </a:rPr>
            <a:t>FY25</a:t>
          </a:r>
          <a:r>
            <a:rPr lang="en-US" sz="1200" b="0" dirty="0"/>
            <a:t> appropriations hearings and agency helps to address Congressional requests (March through June)</a:t>
          </a:r>
        </a:p>
      </dgm:t>
    </dgm:pt>
    <dgm:pt modelId="{FD77B37B-384E-4333-8150-7945E6720229}" type="parTrans" cxnId="{BA168EB3-9AC6-46B7-9544-DF3F6144AC39}">
      <dgm:prSet/>
      <dgm:spPr/>
      <dgm:t>
        <a:bodyPr/>
        <a:lstStyle/>
        <a:p>
          <a:endParaRPr lang="en-US" sz="1200"/>
        </a:p>
      </dgm:t>
    </dgm:pt>
    <dgm:pt modelId="{C623E91B-0B56-41AB-9561-71DF7B52DB57}" type="sibTrans" cxnId="{BA168EB3-9AC6-46B7-9544-DF3F6144AC39}">
      <dgm:prSet/>
      <dgm:spPr/>
      <dgm:t>
        <a:bodyPr/>
        <a:lstStyle/>
        <a:p>
          <a:endParaRPr lang="en-US" sz="1200"/>
        </a:p>
      </dgm:t>
    </dgm:pt>
    <dgm:pt modelId="{13023EF0-4588-4DB3-927A-E04BCD71C3C5}">
      <dgm:prSet custT="1"/>
      <dgm:spPr/>
      <dgm:t>
        <a:bodyPr/>
        <a:lstStyle/>
        <a:p>
          <a:r>
            <a:rPr lang="en-US" sz="1200" dirty="0"/>
            <a:t>Great time to engage the agency on the </a:t>
          </a:r>
          <a:r>
            <a:rPr lang="en-US" sz="1200" b="1" dirty="0">
              <a:solidFill>
                <a:schemeClr val="accent6">
                  <a:lumMod val="75000"/>
                </a:schemeClr>
              </a:solidFill>
            </a:rPr>
            <a:t>FY27</a:t>
          </a:r>
          <a:r>
            <a:rPr lang="en-US" sz="1200" dirty="0"/>
            <a:t> budget</a:t>
          </a:r>
        </a:p>
      </dgm:t>
    </dgm:pt>
    <dgm:pt modelId="{11EB4400-091C-4093-BB5D-26818992A61A}" type="parTrans" cxnId="{65CCB931-43A4-4474-9BCF-EC4B201AF070}">
      <dgm:prSet/>
      <dgm:spPr/>
      <dgm:t>
        <a:bodyPr/>
        <a:lstStyle/>
        <a:p>
          <a:endParaRPr lang="en-US" sz="1200"/>
        </a:p>
      </dgm:t>
    </dgm:pt>
    <dgm:pt modelId="{2D7F9BA0-7701-47C4-BBC5-346570E5E7F1}" type="sibTrans" cxnId="{65CCB931-43A4-4474-9BCF-EC4B201AF070}">
      <dgm:prSet/>
      <dgm:spPr/>
      <dgm:t>
        <a:bodyPr/>
        <a:lstStyle/>
        <a:p>
          <a:endParaRPr lang="en-US" sz="1200"/>
        </a:p>
      </dgm:t>
    </dgm:pt>
    <dgm:pt modelId="{09C41241-9197-45CA-BEA4-8084433E87BC}">
      <dgm:prSet custT="1"/>
      <dgm:spPr/>
      <dgm:t>
        <a:bodyPr/>
        <a:lstStyle/>
        <a:p>
          <a:r>
            <a:rPr lang="en-US" sz="1200" dirty="0"/>
            <a:t>Every other year, NIFA will collect stakeholder input via NIFA Listens</a:t>
          </a:r>
        </a:p>
      </dgm:t>
    </dgm:pt>
    <dgm:pt modelId="{36AED5AE-824A-4167-B27C-982BFC9EEBBA}" type="parTrans" cxnId="{4AFF4377-F777-4B37-A741-29C8F1F46468}">
      <dgm:prSet/>
      <dgm:spPr/>
      <dgm:t>
        <a:bodyPr/>
        <a:lstStyle/>
        <a:p>
          <a:endParaRPr lang="en-US"/>
        </a:p>
      </dgm:t>
    </dgm:pt>
    <dgm:pt modelId="{319C6111-7D42-4380-8D13-4D95660EE6E1}" type="sibTrans" cxnId="{4AFF4377-F777-4B37-A741-29C8F1F46468}">
      <dgm:prSet/>
      <dgm:spPr/>
      <dgm:t>
        <a:bodyPr/>
        <a:lstStyle/>
        <a:p>
          <a:endParaRPr lang="en-US"/>
        </a:p>
      </dgm:t>
    </dgm:pt>
    <dgm:pt modelId="{561F7997-B562-481B-A570-8C329547D215}" type="pres">
      <dgm:prSet presAssocID="{7372FE63-80F0-4CA6-853A-5B2E4206BEC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11A12E-096D-4BE7-A6A2-91615C5F090B}" type="pres">
      <dgm:prSet presAssocID="{779D01F2-9AE6-420B-B85F-B9A48BFB8D31}" presName="root" presStyleCnt="0"/>
      <dgm:spPr/>
    </dgm:pt>
    <dgm:pt modelId="{CCF73D1E-F1F7-45C7-BB9A-FE8FC198FB88}" type="pres">
      <dgm:prSet presAssocID="{779D01F2-9AE6-420B-B85F-B9A48BFB8D31}" presName="rootComposite" presStyleCnt="0"/>
      <dgm:spPr/>
    </dgm:pt>
    <dgm:pt modelId="{E563503B-DF7B-49B2-A7E4-DC2FEFE0E952}" type="pres">
      <dgm:prSet presAssocID="{779D01F2-9AE6-420B-B85F-B9A48BFB8D31}" presName="rootText" presStyleLbl="node1" presStyleIdx="0" presStyleCnt="8"/>
      <dgm:spPr/>
    </dgm:pt>
    <dgm:pt modelId="{A4CF6146-E19C-4BE9-8659-18454B0535A1}" type="pres">
      <dgm:prSet presAssocID="{779D01F2-9AE6-420B-B85F-B9A48BFB8D31}" presName="rootConnector" presStyleLbl="node1" presStyleIdx="0" presStyleCnt="8"/>
      <dgm:spPr/>
    </dgm:pt>
    <dgm:pt modelId="{E68312FC-0FF8-4970-81E0-A312DDD29D5A}" type="pres">
      <dgm:prSet presAssocID="{779D01F2-9AE6-420B-B85F-B9A48BFB8D31}" presName="childShape" presStyleCnt="0"/>
      <dgm:spPr/>
    </dgm:pt>
    <dgm:pt modelId="{A1F7B837-7782-45A3-8D9F-212CA456C79A}" type="pres">
      <dgm:prSet presAssocID="{8294F4EA-4EC4-4E8A-900E-B7912EAF6713}" presName="Name13" presStyleLbl="parChTrans1D2" presStyleIdx="0" presStyleCnt="14"/>
      <dgm:spPr/>
    </dgm:pt>
    <dgm:pt modelId="{9A26743F-E9D7-4A3C-9319-B7DE5D4F536E}" type="pres">
      <dgm:prSet presAssocID="{3E2093F4-CA14-4A41-AE39-5F65591E5E13}" presName="childText" presStyleLbl="bgAcc1" presStyleIdx="0" presStyleCnt="14" custScaleY="264150">
        <dgm:presLayoutVars>
          <dgm:bulletEnabled val="1"/>
        </dgm:presLayoutVars>
      </dgm:prSet>
      <dgm:spPr/>
    </dgm:pt>
    <dgm:pt modelId="{662A7733-288C-4C5D-B78D-223607D90C26}" type="pres">
      <dgm:prSet presAssocID="{D5F64570-9E1A-488F-8750-8F1E9A5A24DF}" presName="root" presStyleCnt="0"/>
      <dgm:spPr/>
    </dgm:pt>
    <dgm:pt modelId="{0EDE3BDF-2DBF-49D1-88FF-27589F7E3DD5}" type="pres">
      <dgm:prSet presAssocID="{D5F64570-9E1A-488F-8750-8F1E9A5A24DF}" presName="rootComposite" presStyleCnt="0"/>
      <dgm:spPr/>
    </dgm:pt>
    <dgm:pt modelId="{8C471300-698E-4DE8-91EE-CB452796D02A}" type="pres">
      <dgm:prSet presAssocID="{D5F64570-9E1A-488F-8750-8F1E9A5A24DF}" presName="rootText" presStyleLbl="node1" presStyleIdx="1" presStyleCnt="8"/>
      <dgm:spPr/>
    </dgm:pt>
    <dgm:pt modelId="{6ABFC797-E58F-416F-B10E-03239DED0C83}" type="pres">
      <dgm:prSet presAssocID="{D5F64570-9E1A-488F-8750-8F1E9A5A24DF}" presName="rootConnector" presStyleLbl="node1" presStyleIdx="1" presStyleCnt="8"/>
      <dgm:spPr/>
    </dgm:pt>
    <dgm:pt modelId="{75006AE8-5F85-4C59-9913-B678B2C57FE4}" type="pres">
      <dgm:prSet presAssocID="{D5F64570-9E1A-488F-8750-8F1E9A5A24DF}" presName="childShape" presStyleCnt="0"/>
      <dgm:spPr/>
    </dgm:pt>
    <dgm:pt modelId="{4B36BE80-7394-4EB3-8EC9-E2D4BA164F07}" type="pres">
      <dgm:prSet presAssocID="{E4C4909F-3721-4ABF-8F30-0503A05E0DA5}" presName="Name13" presStyleLbl="parChTrans1D2" presStyleIdx="1" presStyleCnt="14"/>
      <dgm:spPr/>
    </dgm:pt>
    <dgm:pt modelId="{91105EC3-103A-407B-B048-B7E44279ABBE}" type="pres">
      <dgm:prSet presAssocID="{B1C5C05A-7841-4862-A185-7840BA734217}" presName="childText" presStyleLbl="bgAcc1" presStyleIdx="1" presStyleCnt="14" custScaleX="140429" custScaleY="124300">
        <dgm:presLayoutVars>
          <dgm:bulletEnabled val="1"/>
        </dgm:presLayoutVars>
      </dgm:prSet>
      <dgm:spPr/>
    </dgm:pt>
    <dgm:pt modelId="{521DE059-2B1D-4067-BDC9-840EC52952AA}" type="pres">
      <dgm:prSet presAssocID="{5C34698F-9122-47BE-901C-98FFAE72890E}" presName="Name13" presStyleLbl="parChTrans1D2" presStyleIdx="2" presStyleCnt="14"/>
      <dgm:spPr/>
    </dgm:pt>
    <dgm:pt modelId="{6071777F-F31B-40E2-868B-FD1528F8568A}" type="pres">
      <dgm:prSet presAssocID="{A1DAF276-2E3D-47D0-882B-B2459545EAE8}" presName="childText" presStyleLbl="bgAcc1" presStyleIdx="2" presStyleCnt="14" custScaleX="157310" custScaleY="251295">
        <dgm:presLayoutVars>
          <dgm:bulletEnabled val="1"/>
        </dgm:presLayoutVars>
      </dgm:prSet>
      <dgm:spPr/>
    </dgm:pt>
    <dgm:pt modelId="{E054A05A-864F-4D51-8B37-E8C43F153F89}" type="pres">
      <dgm:prSet presAssocID="{B78BE875-36DD-4A0E-8934-51E94A21331F}" presName="Name13" presStyleLbl="parChTrans1D2" presStyleIdx="3" presStyleCnt="14"/>
      <dgm:spPr/>
    </dgm:pt>
    <dgm:pt modelId="{88EE4653-1986-49B0-B2B8-CE1581D76F42}" type="pres">
      <dgm:prSet presAssocID="{E5F51752-FE21-4951-8067-69E0C4979575}" presName="childText" presStyleLbl="bgAcc1" presStyleIdx="3" presStyleCnt="14" custScaleX="185211" custScaleY="142150">
        <dgm:presLayoutVars>
          <dgm:bulletEnabled val="1"/>
        </dgm:presLayoutVars>
      </dgm:prSet>
      <dgm:spPr/>
    </dgm:pt>
    <dgm:pt modelId="{CED62709-49D6-4370-B330-EFE27E57286B}" type="pres">
      <dgm:prSet presAssocID="{04A3BE03-E0A0-4C82-93BD-0ABD46DA95AF}" presName="Name13" presStyleLbl="parChTrans1D2" presStyleIdx="4" presStyleCnt="14"/>
      <dgm:spPr/>
    </dgm:pt>
    <dgm:pt modelId="{1D96231E-3F8F-4454-80FB-49DCB934D0EA}" type="pres">
      <dgm:prSet presAssocID="{7BA4A22E-6FC2-49A8-AF36-9BFB0B78B13F}" presName="childText" presStyleLbl="bgAcc1" presStyleIdx="4" presStyleCnt="14" custScaleX="212886" custScaleY="241376">
        <dgm:presLayoutVars>
          <dgm:bulletEnabled val="1"/>
        </dgm:presLayoutVars>
      </dgm:prSet>
      <dgm:spPr/>
    </dgm:pt>
    <dgm:pt modelId="{1D6043FD-1966-442D-BF00-BF83E9FEDE2B}" type="pres">
      <dgm:prSet presAssocID="{FD77B37B-384E-4333-8150-7945E6720229}" presName="Name13" presStyleLbl="parChTrans1D2" presStyleIdx="5" presStyleCnt="14"/>
      <dgm:spPr/>
    </dgm:pt>
    <dgm:pt modelId="{FC63BB74-5EFC-4E63-AED8-E74B53CF30F9}" type="pres">
      <dgm:prSet presAssocID="{AE06D07A-C82E-4D2B-B119-A1BF2003D9AD}" presName="childText" presStyleLbl="bgAcc1" presStyleIdx="5" presStyleCnt="14" custScaleX="283990" custScaleY="280841">
        <dgm:presLayoutVars>
          <dgm:bulletEnabled val="1"/>
        </dgm:presLayoutVars>
      </dgm:prSet>
      <dgm:spPr/>
    </dgm:pt>
    <dgm:pt modelId="{32944B28-A372-494D-84CA-79A6A87650A2}" type="pres">
      <dgm:prSet presAssocID="{17E1D4FE-5771-4DF4-8684-B4A437081974}" presName="root" presStyleCnt="0"/>
      <dgm:spPr/>
    </dgm:pt>
    <dgm:pt modelId="{E8EF9296-6D98-4664-823B-E3802ABC1168}" type="pres">
      <dgm:prSet presAssocID="{17E1D4FE-5771-4DF4-8684-B4A437081974}" presName="rootComposite" presStyleCnt="0"/>
      <dgm:spPr/>
    </dgm:pt>
    <dgm:pt modelId="{E4E14EC2-16C8-4BAF-80DE-257442DB63E4}" type="pres">
      <dgm:prSet presAssocID="{17E1D4FE-5771-4DF4-8684-B4A437081974}" presName="rootText" presStyleLbl="node1" presStyleIdx="2" presStyleCnt="8"/>
      <dgm:spPr/>
    </dgm:pt>
    <dgm:pt modelId="{9B8AEB77-F49E-45F7-8183-3E7D9539AF83}" type="pres">
      <dgm:prSet presAssocID="{17E1D4FE-5771-4DF4-8684-B4A437081974}" presName="rootConnector" presStyleLbl="node1" presStyleIdx="2" presStyleCnt="8"/>
      <dgm:spPr/>
    </dgm:pt>
    <dgm:pt modelId="{F43848D4-2030-498A-9FAF-2A4BA3339A45}" type="pres">
      <dgm:prSet presAssocID="{17E1D4FE-5771-4DF4-8684-B4A437081974}" presName="childShape" presStyleCnt="0"/>
      <dgm:spPr/>
    </dgm:pt>
    <dgm:pt modelId="{758BCA38-77FE-4242-9E32-638A285A8026}" type="pres">
      <dgm:prSet presAssocID="{6256EDF3-8677-4193-BB0E-845E377C0C6B}" presName="Name13" presStyleLbl="parChTrans1D2" presStyleIdx="6" presStyleCnt="14"/>
      <dgm:spPr/>
    </dgm:pt>
    <dgm:pt modelId="{87A42BCC-14EA-4795-9049-9E21F6223F1C}" type="pres">
      <dgm:prSet presAssocID="{AB6F5827-DFD2-4968-9BCB-7707B3F2456B}" presName="childText" presStyleLbl="bgAcc1" presStyleIdx="6" presStyleCnt="14" custScaleX="146368" custScaleY="398844">
        <dgm:presLayoutVars>
          <dgm:bulletEnabled val="1"/>
        </dgm:presLayoutVars>
      </dgm:prSet>
      <dgm:spPr/>
    </dgm:pt>
    <dgm:pt modelId="{B55D2560-AC38-4D6F-830C-724DBBFE4E9C}" type="pres">
      <dgm:prSet presAssocID="{6C58CCF2-6728-4E22-B259-448EA4BEA5FF}" presName="root" presStyleCnt="0"/>
      <dgm:spPr/>
    </dgm:pt>
    <dgm:pt modelId="{F12E174E-6513-4AB7-9C2D-DE5A11020CE8}" type="pres">
      <dgm:prSet presAssocID="{6C58CCF2-6728-4E22-B259-448EA4BEA5FF}" presName="rootComposite" presStyleCnt="0"/>
      <dgm:spPr/>
    </dgm:pt>
    <dgm:pt modelId="{F3F83988-5319-4A75-B4CD-D3EDA6F81EBC}" type="pres">
      <dgm:prSet presAssocID="{6C58CCF2-6728-4E22-B259-448EA4BEA5FF}" presName="rootText" presStyleLbl="node1" presStyleIdx="3" presStyleCnt="8"/>
      <dgm:spPr/>
    </dgm:pt>
    <dgm:pt modelId="{B20267EE-6990-4354-A1D1-757E88895B1F}" type="pres">
      <dgm:prSet presAssocID="{6C58CCF2-6728-4E22-B259-448EA4BEA5FF}" presName="rootConnector" presStyleLbl="node1" presStyleIdx="3" presStyleCnt="8"/>
      <dgm:spPr/>
    </dgm:pt>
    <dgm:pt modelId="{FED0DE88-FE66-4833-A7B0-0F9B6CB35110}" type="pres">
      <dgm:prSet presAssocID="{6C58CCF2-6728-4E22-B259-448EA4BEA5FF}" presName="childShape" presStyleCnt="0"/>
      <dgm:spPr/>
    </dgm:pt>
    <dgm:pt modelId="{E67B4056-7E7F-4DA2-8F36-736ED2D797C1}" type="pres">
      <dgm:prSet presAssocID="{434D804B-832C-4E88-A743-6656774A0456}" presName="Name13" presStyleLbl="parChTrans1D2" presStyleIdx="7" presStyleCnt="14"/>
      <dgm:spPr/>
    </dgm:pt>
    <dgm:pt modelId="{DB7AAD75-3831-4601-8AD2-7B05BFE5E921}" type="pres">
      <dgm:prSet presAssocID="{3525DB3B-D504-448E-80E7-7D102BEB1230}" presName="childText" presStyleLbl="bgAcc1" presStyleIdx="7" presStyleCnt="14" custScaleX="132433" custScaleY="458147">
        <dgm:presLayoutVars>
          <dgm:bulletEnabled val="1"/>
        </dgm:presLayoutVars>
      </dgm:prSet>
      <dgm:spPr/>
    </dgm:pt>
    <dgm:pt modelId="{F43E32AD-6E15-4548-9626-E9512B50E881}" type="pres">
      <dgm:prSet presAssocID="{E687BECE-C309-47EF-93B1-1E737758E6BF}" presName="root" presStyleCnt="0"/>
      <dgm:spPr/>
    </dgm:pt>
    <dgm:pt modelId="{CAFAA6E2-0381-462C-BB3A-2BFB35FC36EB}" type="pres">
      <dgm:prSet presAssocID="{E687BECE-C309-47EF-93B1-1E737758E6BF}" presName="rootComposite" presStyleCnt="0"/>
      <dgm:spPr/>
    </dgm:pt>
    <dgm:pt modelId="{866C262D-C8B6-4750-8492-C35FB550F29E}" type="pres">
      <dgm:prSet presAssocID="{E687BECE-C309-47EF-93B1-1E737758E6BF}" presName="rootText" presStyleLbl="node1" presStyleIdx="4" presStyleCnt="8"/>
      <dgm:spPr/>
    </dgm:pt>
    <dgm:pt modelId="{0A7344B0-5043-41DC-BB3D-C5318C6BB3C8}" type="pres">
      <dgm:prSet presAssocID="{E687BECE-C309-47EF-93B1-1E737758E6BF}" presName="rootConnector" presStyleLbl="node1" presStyleIdx="4" presStyleCnt="8"/>
      <dgm:spPr/>
    </dgm:pt>
    <dgm:pt modelId="{D077B9CA-19F0-4B9A-83CB-80D3D8B6599D}" type="pres">
      <dgm:prSet presAssocID="{E687BECE-C309-47EF-93B1-1E737758E6BF}" presName="childShape" presStyleCnt="0"/>
      <dgm:spPr/>
    </dgm:pt>
    <dgm:pt modelId="{F39ADA2E-98ED-488F-89E0-409B89253494}" type="pres">
      <dgm:prSet presAssocID="{D0AE67C9-6F35-4E46-B683-21D98DDF0F4A}" presName="Name13" presStyleLbl="parChTrans1D2" presStyleIdx="8" presStyleCnt="14"/>
      <dgm:spPr/>
    </dgm:pt>
    <dgm:pt modelId="{C92E8509-B319-4329-9317-E422C3E0C880}" type="pres">
      <dgm:prSet presAssocID="{5A10E07B-63DB-4941-A4EE-93BB5BBB1CCE}" presName="childText" presStyleLbl="bgAcc1" presStyleIdx="8" presStyleCnt="14" custScaleX="134772" custScaleY="125273">
        <dgm:presLayoutVars>
          <dgm:bulletEnabled val="1"/>
        </dgm:presLayoutVars>
      </dgm:prSet>
      <dgm:spPr/>
    </dgm:pt>
    <dgm:pt modelId="{3270D70A-CB25-492D-B560-9261CA0AB56B}" type="pres">
      <dgm:prSet presAssocID="{36AED5AE-824A-4167-B27C-982BFC9EEBBA}" presName="Name13" presStyleLbl="parChTrans1D2" presStyleIdx="9" presStyleCnt="14"/>
      <dgm:spPr/>
    </dgm:pt>
    <dgm:pt modelId="{76E3DC43-972A-4E94-9439-5F22E07E468E}" type="pres">
      <dgm:prSet presAssocID="{09C41241-9197-45CA-BEA4-8084433E87BC}" presName="childText" presStyleLbl="bgAcc1" presStyleIdx="9" presStyleCnt="14" custScaleX="212995" custScaleY="187410">
        <dgm:presLayoutVars>
          <dgm:bulletEnabled val="1"/>
        </dgm:presLayoutVars>
      </dgm:prSet>
      <dgm:spPr/>
    </dgm:pt>
    <dgm:pt modelId="{B06B5D66-5C2B-4ACF-ABCE-83B7CE6AE159}" type="pres">
      <dgm:prSet presAssocID="{11EB4400-091C-4093-BB5D-26818992A61A}" presName="Name13" presStyleLbl="parChTrans1D2" presStyleIdx="10" presStyleCnt="14"/>
      <dgm:spPr/>
    </dgm:pt>
    <dgm:pt modelId="{CC536C57-3217-49AF-AD38-70B243C15D3E}" type="pres">
      <dgm:prSet presAssocID="{13023EF0-4588-4DB3-927A-E04BCD71C3C5}" presName="childText" presStyleLbl="bgAcc1" presStyleIdx="10" presStyleCnt="14" custScaleX="212745" custScaleY="218386">
        <dgm:presLayoutVars>
          <dgm:bulletEnabled val="1"/>
        </dgm:presLayoutVars>
      </dgm:prSet>
      <dgm:spPr/>
    </dgm:pt>
    <dgm:pt modelId="{15B7E67B-B182-49FB-A75C-C6537EE52161}" type="pres">
      <dgm:prSet presAssocID="{7A6D3720-B56D-4973-99FB-02681B2037AB}" presName="root" presStyleCnt="0"/>
      <dgm:spPr/>
    </dgm:pt>
    <dgm:pt modelId="{156F95FC-FD92-47D8-BBE8-0C8218DFF54B}" type="pres">
      <dgm:prSet presAssocID="{7A6D3720-B56D-4973-99FB-02681B2037AB}" presName="rootComposite" presStyleCnt="0"/>
      <dgm:spPr/>
    </dgm:pt>
    <dgm:pt modelId="{FB194172-6D1B-48E2-B768-81EB9351DDCC}" type="pres">
      <dgm:prSet presAssocID="{7A6D3720-B56D-4973-99FB-02681B2037AB}" presName="rootText" presStyleLbl="node1" presStyleIdx="5" presStyleCnt="8" custScaleX="128108"/>
      <dgm:spPr/>
    </dgm:pt>
    <dgm:pt modelId="{0E7C1DEE-CD20-433A-A237-C8C5CC177694}" type="pres">
      <dgm:prSet presAssocID="{7A6D3720-B56D-4973-99FB-02681B2037AB}" presName="rootConnector" presStyleLbl="node1" presStyleIdx="5" presStyleCnt="8"/>
      <dgm:spPr/>
    </dgm:pt>
    <dgm:pt modelId="{2D40080E-26E8-445E-AA0A-BEDCD11CBA84}" type="pres">
      <dgm:prSet presAssocID="{7A6D3720-B56D-4973-99FB-02681B2037AB}" presName="childShape" presStyleCnt="0"/>
      <dgm:spPr/>
    </dgm:pt>
    <dgm:pt modelId="{B93749C2-8A3B-4BB2-BE29-C377AFE47237}" type="pres">
      <dgm:prSet presAssocID="{5AA7F712-87EA-4257-B9BC-CFAF35CF038D}" presName="Name13" presStyleLbl="parChTrans1D2" presStyleIdx="11" presStyleCnt="14"/>
      <dgm:spPr/>
    </dgm:pt>
    <dgm:pt modelId="{8DA0269A-A4AD-4061-A78D-CF7938D7EC29}" type="pres">
      <dgm:prSet presAssocID="{770CFA5D-AACC-448B-B523-B588E8E45F8B}" presName="childText" presStyleLbl="bgAcc1" presStyleIdx="11" presStyleCnt="14" custScaleX="120874" custScaleY="279339">
        <dgm:presLayoutVars>
          <dgm:bulletEnabled val="1"/>
        </dgm:presLayoutVars>
      </dgm:prSet>
      <dgm:spPr/>
    </dgm:pt>
    <dgm:pt modelId="{8A2AF000-A0C9-4B65-950A-9E5ACA62510F}" type="pres">
      <dgm:prSet presAssocID="{AA12B3E6-40E3-41A5-85E1-00976E461D69}" presName="root" presStyleCnt="0"/>
      <dgm:spPr/>
    </dgm:pt>
    <dgm:pt modelId="{E12A598D-111C-4558-AACB-2967D48CBDEA}" type="pres">
      <dgm:prSet presAssocID="{AA12B3E6-40E3-41A5-85E1-00976E461D69}" presName="rootComposite" presStyleCnt="0"/>
      <dgm:spPr/>
    </dgm:pt>
    <dgm:pt modelId="{10803872-A602-48A4-B73A-15F737F70720}" type="pres">
      <dgm:prSet presAssocID="{AA12B3E6-40E3-41A5-85E1-00976E461D69}" presName="rootText" presStyleLbl="node1" presStyleIdx="6" presStyleCnt="8"/>
      <dgm:spPr/>
    </dgm:pt>
    <dgm:pt modelId="{977DEA31-14CC-445E-AA74-619EE0E27FA1}" type="pres">
      <dgm:prSet presAssocID="{AA12B3E6-40E3-41A5-85E1-00976E461D69}" presName="rootConnector" presStyleLbl="node1" presStyleIdx="6" presStyleCnt="8"/>
      <dgm:spPr/>
    </dgm:pt>
    <dgm:pt modelId="{56462706-D3D7-4F6A-B039-97D082E7D07F}" type="pres">
      <dgm:prSet presAssocID="{AA12B3E6-40E3-41A5-85E1-00976E461D69}" presName="childShape" presStyleCnt="0"/>
      <dgm:spPr/>
    </dgm:pt>
    <dgm:pt modelId="{A11A3211-56B2-4FCC-8BBB-193F0AE2D14A}" type="pres">
      <dgm:prSet presAssocID="{64822387-DA28-4F25-92B9-A66FCF2DFE34}" presName="Name13" presStyleLbl="parChTrans1D2" presStyleIdx="12" presStyleCnt="14"/>
      <dgm:spPr/>
    </dgm:pt>
    <dgm:pt modelId="{9372263E-A27A-42D3-A0BB-300E0D56D735}" type="pres">
      <dgm:prSet presAssocID="{EFE947FE-4568-44A8-8FE3-F714B95C2B8C}" presName="childText" presStyleLbl="bgAcc1" presStyleIdx="12" presStyleCnt="14" custScaleX="125748" custScaleY="313456">
        <dgm:presLayoutVars>
          <dgm:bulletEnabled val="1"/>
        </dgm:presLayoutVars>
      </dgm:prSet>
      <dgm:spPr/>
    </dgm:pt>
    <dgm:pt modelId="{1FE3870D-CB63-41E2-8633-39FF85C6AE61}" type="pres">
      <dgm:prSet presAssocID="{A22D5459-000F-49D4-96D8-3E1B2B4BE3CE}" presName="root" presStyleCnt="0"/>
      <dgm:spPr/>
    </dgm:pt>
    <dgm:pt modelId="{EE87EF6D-A7E7-41B6-936C-40CAD86C1B1A}" type="pres">
      <dgm:prSet presAssocID="{A22D5459-000F-49D4-96D8-3E1B2B4BE3CE}" presName="rootComposite" presStyleCnt="0"/>
      <dgm:spPr/>
    </dgm:pt>
    <dgm:pt modelId="{E2134126-A1E2-408D-ADFA-8F7143EFA93C}" type="pres">
      <dgm:prSet presAssocID="{A22D5459-000F-49D4-96D8-3E1B2B4BE3CE}" presName="rootText" presStyleLbl="node1" presStyleIdx="7" presStyleCnt="8"/>
      <dgm:spPr/>
    </dgm:pt>
    <dgm:pt modelId="{3940764D-2B9B-4B32-B769-C490B2EC07C3}" type="pres">
      <dgm:prSet presAssocID="{A22D5459-000F-49D4-96D8-3E1B2B4BE3CE}" presName="rootConnector" presStyleLbl="node1" presStyleIdx="7" presStyleCnt="8"/>
      <dgm:spPr/>
    </dgm:pt>
    <dgm:pt modelId="{A928C56C-7D79-4CB2-AA95-70CDB6A0DB91}" type="pres">
      <dgm:prSet presAssocID="{A22D5459-000F-49D4-96D8-3E1B2B4BE3CE}" presName="childShape" presStyleCnt="0"/>
      <dgm:spPr/>
    </dgm:pt>
    <dgm:pt modelId="{7E942E60-D6A1-415E-BDF4-CD4C0E7B047F}" type="pres">
      <dgm:prSet presAssocID="{63D5811F-51E8-45E5-AC24-1F4E905DAF2A}" presName="Name13" presStyleLbl="parChTrans1D2" presStyleIdx="13" presStyleCnt="14"/>
      <dgm:spPr/>
    </dgm:pt>
    <dgm:pt modelId="{9831CDD2-0D31-44D0-BAD1-6AEC098EA155}" type="pres">
      <dgm:prSet presAssocID="{9D47CD83-9D69-4044-A602-A11DB5CA117A}" presName="childText" presStyleLbl="bgAcc1" presStyleIdx="13" presStyleCnt="14" custScaleX="119140" custScaleY="195665">
        <dgm:presLayoutVars>
          <dgm:bulletEnabled val="1"/>
        </dgm:presLayoutVars>
      </dgm:prSet>
      <dgm:spPr/>
    </dgm:pt>
  </dgm:ptLst>
  <dgm:cxnLst>
    <dgm:cxn modelId="{A0BA5000-7741-40E6-94AA-79ED5D241D49}" type="presOf" srcId="{17E1D4FE-5771-4DF4-8684-B4A437081974}" destId="{9B8AEB77-F49E-45F7-8183-3E7D9539AF83}" srcOrd="1" destOrd="0" presId="urn:microsoft.com/office/officeart/2005/8/layout/hierarchy3"/>
    <dgm:cxn modelId="{9ECEE505-11A3-4BB5-856D-31F42172E12C}" srcId="{7372FE63-80F0-4CA6-853A-5B2E4206BEC8}" destId="{AA12B3E6-40E3-41A5-85E1-00976E461D69}" srcOrd="6" destOrd="0" parTransId="{7DF39410-8E36-4E16-A7CC-C06CFB7EE97F}" sibTransId="{07FD387D-F2B8-4E95-873B-226B05A82056}"/>
    <dgm:cxn modelId="{B3A77B14-C2E3-4309-B8CC-8FC7D39F45A3}" type="presOf" srcId="{6256EDF3-8677-4193-BB0E-845E377C0C6B}" destId="{758BCA38-77FE-4242-9E32-638A285A8026}" srcOrd="0" destOrd="0" presId="urn:microsoft.com/office/officeart/2005/8/layout/hierarchy3"/>
    <dgm:cxn modelId="{905DAE14-7271-47CA-97CB-9B73E8F594B7}" type="presOf" srcId="{36AED5AE-824A-4167-B27C-982BFC9EEBBA}" destId="{3270D70A-CB25-492D-B560-9261CA0AB56B}" srcOrd="0" destOrd="0" presId="urn:microsoft.com/office/officeart/2005/8/layout/hierarchy3"/>
    <dgm:cxn modelId="{8FA3E716-A3DA-4FA3-8853-1FE46F082570}" type="presOf" srcId="{D0AE67C9-6F35-4E46-B683-21D98DDF0F4A}" destId="{F39ADA2E-98ED-488F-89E0-409B89253494}" srcOrd="0" destOrd="0" presId="urn:microsoft.com/office/officeart/2005/8/layout/hierarchy3"/>
    <dgm:cxn modelId="{49F65624-4C14-4A55-B785-FD189315C06A}" srcId="{7372FE63-80F0-4CA6-853A-5B2E4206BEC8}" destId="{D5F64570-9E1A-488F-8750-8F1E9A5A24DF}" srcOrd="1" destOrd="0" parTransId="{C71B8675-BC17-49F4-8960-A333090B8132}" sibTransId="{7EAAD8A8-F4F3-4C08-B46A-5271A43F0BA5}"/>
    <dgm:cxn modelId="{3FF42726-AF24-4D7F-8F36-32AF2634E443}" type="presOf" srcId="{3525DB3B-D504-448E-80E7-7D102BEB1230}" destId="{DB7AAD75-3831-4601-8AD2-7B05BFE5E921}" srcOrd="0" destOrd="0" presId="urn:microsoft.com/office/officeart/2005/8/layout/hierarchy3"/>
    <dgm:cxn modelId="{AE019E27-4E2A-47A9-B552-7570786158FA}" type="presOf" srcId="{EFE947FE-4568-44A8-8FE3-F714B95C2B8C}" destId="{9372263E-A27A-42D3-A0BB-300E0D56D735}" srcOrd="0" destOrd="0" presId="urn:microsoft.com/office/officeart/2005/8/layout/hierarchy3"/>
    <dgm:cxn modelId="{40C6A02A-5616-4A44-95F2-ABEB353ABD38}" type="presOf" srcId="{6C58CCF2-6728-4E22-B259-448EA4BEA5FF}" destId="{B20267EE-6990-4354-A1D1-757E88895B1F}" srcOrd="1" destOrd="0" presId="urn:microsoft.com/office/officeart/2005/8/layout/hierarchy3"/>
    <dgm:cxn modelId="{0BC53E2B-A239-4760-BF6D-EFB196DD28E9}" type="presOf" srcId="{AE06D07A-C82E-4D2B-B119-A1BF2003D9AD}" destId="{FC63BB74-5EFC-4E63-AED8-E74B53CF30F9}" srcOrd="0" destOrd="0" presId="urn:microsoft.com/office/officeart/2005/8/layout/hierarchy3"/>
    <dgm:cxn modelId="{65CCB931-43A4-4474-9BCF-EC4B201AF070}" srcId="{E687BECE-C309-47EF-93B1-1E737758E6BF}" destId="{13023EF0-4588-4DB3-927A-E04BCD71C3C5}" srcOrd="2" destOrd="0" parTransId="{11EB4400-091C-4093-BB5D-26818992A61A}" sibTransId="{2D7F9BA0-7701-47C4-BBC5-346570E5E7F1}"/>
    <dgm:cxn modelId="{19BA8A3F-BB65-46E0-9150-013A9CAB7E96}" srcId="{7A6D3720-B56D-4973-99FB-02681B2037AB}" destId="{770CFA5D-AACC-448B-B523-B588E8E45F8B}" srcOrd="0" destOrd="0" parTransId="{5AA7F712-87EA-4257-B9BC-CFAF35CF038D}" sibTransId="{904AB47D-830E-4ABB-AE80-3BF11F4EBF78}"/>
    <dgm:cxn modelId="{8ABCC75B-E54C-4752-B30F-7F2DF22D39E4}" srcId="{A22D5459-000F-49D4-96D8-3E1B2B4BE3CE}" destId="{9D47CD83-9D69-4044-A602-A11DB5CA117A}" srcOrd="0" destOrd="0" parTransId="{63D5811F-51E8-45E5-AC24-1F4E905DAF2A}" sibTransId="{A7C1857E-5C01-46A8-A048-E026EF0C06FB}"/>
    <dgm:cxn modelId="{6398D460-4697-44DE-8138-8B17B49BE6CB}" srcId="{779D01F2-9AE6-420B-B85F-B9A48BFB8D31}" destId="{3E2093F4-CA14-4A41-AE39-5F65591E5E13}" srcOrd="0" destOrd="0" parTransId="{8294F4EA-4EC4-4E8A-900E-B7912EAF6713}" sibTransId="{D24F53BD-96AD-449B-ADB5-95BB7D2F2D7B}"/>
    <dgm:cxn modelId="{B9124362-A38B-45C1-9D45-ACFDA5D6E418}" type="presOf" srcId="{A22D5459-000F-49D4-96D8-3E1B2B4BE3CE}" destId="{E2134126-A1E2-408D-ADFA-8F7143EFA93C}" srcOrd="0" destOrd="0" presId="urn:microsoft.com/office/officeart/2005/8/layout/hierarchy3"/>
    <dgm:cxn modelId="{6B45DB42-50BF-48EB-A596-512034BFEA95}" srcId="{D5F64570-9E1A-488F-8750-8F1E9A5A24DF}" destId="{A1DAF276-2E3D-47D0-882B-B2459545EAE8}" srcOrd="1" destOrd="0" parTransId="{5C34698F-9122-47BE-901C-98FFAE72890E}" sibTransId="{5A912009-B8C8-4341-9CC0-AA5643569EB0}"/>
    <dgm:cxn modelId="{F3AC0F63-9131-4349-AD75-906590BFE202}" srcId="{D5F64570-9E1A-488F-8750-8F1E9A5A24DF}" destId="{B1C5C05A-7841-4862-A185-7840BA734217}" srcOrd="0" destOrd="0" parTransId="{E4C4909F-3721-4ABF-8F30-0503A05E0DA5}" sibTransId="{5DCC6C91-EC1A-48EF-A54B-F0978376C154}"/>
    <dgm:cxn modelId="{4D1AA143-C524-4565-A8CD-D8C930C5B513}" srcId="{7372FE63-80F0-4CA6-853A-5B2E4206BEC8}" destId="{17E1D4FE-5771-4DF4-8684-B4A437081974}" srcOrd="2" destOrd="0" parTransId="{7C127B8F-838C-4F9B-B191-DD3C2A9B3956}" sibTransId="{80B82F95-6674-473B-AB36-F38150E865D1}"/>
    <dgm:cxn modelId="{9B04116A-9004-4F6F-91CC-8AEE7FC0BC2C}" srcId="{7372FE63-80F0-4CA6-853A-5B2E4206BEC8}" destId="{6C58CCF2-6728-4E22-B259-448EA4BEA5FF}" srcOrd="3" destOrd="0" parTransId="{7784F59A-709F-4B11-9825-57430FBE5F73}" sibTransId="{74EC88CF-5309-4F81-9686-90B3523CE138}"/>
    <dgm:cxn modelId="{09DB206B-A084-4119-9484-67FCB4F79E33}" type="presOf" srcId="{AA12B3E6-40E3-41A5-85E1-00976E461D69}" destId="{977DEA31-14CC-445E-AA74-619EE0E27FA1}" srcOrd="1" destOrd="0" presId="urn:microsoft.com/office/officeart/2005/8/layout/hierarchy3"/>
    <dgm:cxn modelId="{1893C76F-D817-4D19-8C70-78FF8D959A48}" srcId="{7372FE63-80F0-4CA6-853A-5B2E4206BEC8}" destId="{779D01F2-9AE6-420B-B85F-B9A48BFB8D31}" srcOrd="0" destOrd="0" parTransId="{C5DE29CC-D3B9-47CB-94F0-C4339049672E}" sibTransId="{568EDDC1-F84D-42C6-8638-B347CB887476}"/>
    <dgm:cxn modelId="{4AFF4377-F777-4B37-A741-29C8F1F46468}" srcId="{E687BECE-C309-47EF-93B1-1E737758E6BF}" destId="{09C41241-9197-45CA-BEA4-8084433E87BC}" srcOrd="1" destOrd="0" parTransId="{36AED5AE-824A-4167-B27C-982BFC9EEBBA}" sibTransId="{319C6111-7D42-4380-8D13-4D95660EE6E1}"/>
    <dgm:cxn modelId="{06809A77-3F3D-45CA-AE0D-BC5204038F4F}" type="presOf" srcId="{5C34698F-9122-47BE-901C-98FFAE72890E}" destId="{521DE059-2B1D-4067-BDC9-840EC52952AA}" srcOrd="0" destOrd="0" presId="urn:microsoft.com/office/officeart/2005/8/layout/hierarchy3"/>
    <dgm:cxn modelId="{4C9D5E78-357F-4C48-B680-3D4F0EEB6714}" type="presOf" srcId="{17E1D4FE-5771-4DF4-8684-B4A437081974}" destId="{E4E14EC2-16C8-4BAF-80DE-257442DB63E4}" srcOrd="0" destOrd="0" presId="urn:microsoft.com/office/officeart/2005/8/layout/hierarchy3"/>
    <dgm:cxn modelId="{13FAD259-EA40-4375-9142-4391B7F65B77}" srcId="{D5F64570-9E1A-488F-8750-8F1E9A5A24DF}" destId="{E5F51752-FE21-4951-8067-69E0C4979575}" srcOrd="2" destOrd="0" parTransId="{B78BE875-36DD-4A0E-8934-51E94A21331F}" sibTransId="{6401CCD0-2AD2-4B9C-97A8-BCF4F2CB097B}"/>
    <dgm:cxn modelId="{7E59247B-B956-4DAC-A969-8DF2BC9B0CAE}" type="presOf" srcId="{B1C5C05A-7841-4862-A185-7840BA734217}" destId="{91105EC3-103A-407B-B048-B7E44279ABBE}" srcOrd="0" destOrd="0" presId="urn:microsoft.com/office/officeart/2005/8/layout/hierarchy3"/>
    <dgm:cxn modelId="{43A3C97B-9A43-4FBC-81CD-1859AF7205E9}" type="presOf" srcId="{63D5811F-51E8-45E5-AC24-1F4E905DAF2A}" destId="{7E942E60-D6A1-415E-BDF4-CD4C0E7B047F}" srcOrd="0" destOrd="0" presId="urn:microsoft.com/office/officeart/2005/8/layout/hierarchy3"/>
    <dgm:cxn modelId="{BF1D987D-AC4A-4A39-AA26-6107ED0273D9}" type="presOf" srcId="{64822387-DA28-4F25-92B9-A66FCF2DFE34}" destId="{A11A3211-56B2-4FCC-8BBB-193F0AE2D14A}" srcOrd="0" destOrd="0" presId="urn:microsoft.com/office/officeart/2005/8/layout/hierarchy3"/>
    <dgm:cxn modelId="{7060D97D-864E-4EFA-9B6E-498BD82409FC}" type="presOf" srcId="{E687BECE-C309-47EF-93B1-1E737758E6BF}" destId="{866C262D-C8B6-4750-8492-C35FB550F29E}" srcOrd="0" destOrd="0" presId="urn:microsoft.com/office/officeart/2005/8/layout/hierarchy3"/>
    <dgm:cxn modelId="{95BE1F7E-736A-437B-B644-49DFD0FDFEBB}" type="presOf" srcId="{AB6F5827-DFD2-4968-9BCB-7707B3F2456B}" destId="{87A42BCC-14EA-4795-9049-9E21F6223F1C}" srcOrd="0" destOrd="0" presId="urn:microsoft.com/office/officeart/2005/8/layout/hierarchy3"/>
    <dgm:cxn modelId="{1426E385-CCEA-4E7C-81CB-B3FA200EDA43}" srcId="{17E1D4FE-5771-4DF4-8684-B4A437081974}" destId="{AB6F5827-DFD2-4968-9BCB-7707B3F2456B}" srcOrd="0" destOrd="0" parTransId="{6256EDF3-8677-4193-BB0E-845E377C0C6B}" sibTransId="{A1A34B9F-4939-4A33-8628-EE982F57F370}"/>
    <dgm:cxn modelId="{3B42798A-E0AC-43F6-968B-5CB32A4B6597}" srcId="{AA12B3E6-40E3-41A5-85E1-00976E461D69}" destId="{EFE947FE-4568-44A8-8FE3-F714B95C2B8C}" srcOrd="0" destOrd="0" parTransId="{64822387-DA28-4F25-92B9-A66FCF2DFE34}" sibTransId="{025BA477-C9D2-4F12-87A7-3452EE4DF352}"/>
    <dgm:cxn modelId="{8AA20B8D-F767-4236-A17A-1F0C2719F7CA}" type="presOf" srcId="{AA12B3E6-40E3-41A5-85E1-00976E461D69}" destId="{10803872-A602-48A4-B73A-15F737F70720}" srcOrd="0" destOrd="0" presId="urn:microsoft.com/office/officeart/2005/8/layout/hierarchy3"/>
    <dgm:cxn modelId="{1F575998-9F77-43A5-A4A5-4C5190A11506}" type="presOf" srcId="{D5F64570-9E1A-488F-8750-8F1E9A5A24DF}" destId="{8C471300-698E-4DE8-91EE-CB452796D02A}" srcOrd="0" destOrd="0" presId="urn:microsoft.com/office/officeart/2005/8/layout/hierarchy3"/>
    <dgm:cxn modelId="{D26F4D9A-3EA9-4F85-BB8D-9F2DD52E475F}" srcId="{7372FE63-80F0-4CA6-853A-5B2E4206BEC8}" destId="{7A6D3720-B56D-4973-99FB-02681B2037AB}" srcOrd="5" destOrd="0" parTransId="{5811226F-1E16-4A09-BD6C-0C00B185BFF7}" sibTransId="{8D38BB2F-3BF9-4AC7-923A-66063FBF14DA}"/>
    <dgm:cxn modelId="{B9EBF29A-82BB-46EC-9C9A-C480674EA885}" type="presOf" srcId="{8294F4EA-4EC4-4E8A-900E-B7912EAF6713}" destId="{A1F7B837-7782-45A3-8D9F-212CA456C79A}" srcOrd="0" destOrd="0" presId="urn:microsoft.com/office/officeart/2005/8/layout/hierarchy3"/>
    <dgm:cxn modelId="{208F6CA3-48F7-49BB-8EEB-DC0C5169E693}" type="presOf" srcId="{E5F51752-FE21-4951-8067-69E0C4979575}" destId="{88EE4653-1986-49B0-B2B8-CE1581D76F42}" srcOrd="0" destOrd="0" presId="urn:microsoft.com/office/officeart/2005/8/layout/hierarchy3"/>
    <dgm:cxn modelId="{2FF51BA5-40B5-49D4-A959-9D33770B85FE}" type="presOf" srcId="{D5F64570-9E1A-488F-8750-8F1E9A5A24DF}" destId="{6ABFC797-E58F-416F-B10E-03239DED0C83}" srcOrd="1" destOrd="0" presId="urn:microsoft.com/office/officeart/2005/8/layout/hierarchy3"/>
    <dgm:cxn modelId="{396118A6-F1D2-4D66-A021-68F091412CA7}" type="presOf" srcId="{7BA4A22E-6FC2-49A8-AF36-9BFB0B78B13F}" destId="{1D96231E-3F8F-4454-80FB-49DCB934D0EA}" srcOrd="0" destOrd="0" presId="urn:microsoft.com/office/officeart/2005/8/layout/hierarchy3"/>
    <dgm:cxn modelId="{97C943A6-9DAE-4E01-9AF0-1465D6823EB0}" type="presOf" srcId="{7A6D3720-B56D-4973-99FB-02681B2037AB}" destId="{FB194172-6D1B-48E2-B768-81EB9351DDCC}" srcOrd="0" destOrd="0" presId="urn:microsoft.com/office/officeart/2005/8/layout/hierarchy3"/>
    <dgm:cxn modelId="{197C8CA8-4727-4A26-BB56-370E1DFF7C67}" type="presOf" srcId="{5AA7F712-87EA-4257-B9BC-CFAF35CF038D}" destId="{B93749C2-8A3B-4BB2-BE29-C377AFE47237}" srcOrd="0" destOrd="0" presId="urn:microsoft.com/office/officeart/2005/8/layout/hierarchy3"/>
    <dgm:cxn modelId="{087907AD-513A-4B96-BFB5-5AE2EBA8D9C6}" srcId="{7372FE63-80F0-4CA6-853A-5B2E4206BEC8}" destId="{E687BECE-C309-47EF-93B1-1E737758E6BF}" srcOrd="4" destOrd="0" parTransId="{5EC1E731-FE07-4356-8E2B-1AFE77F44E0A}" sibTransId="{0C92301D-63D8-4C02-9C04-AAB127204A29}"/>
    <dgm:cxn modelId="{475179AE-EC7C-4DEF-B417-B9B6463697FC}" srcId="{7372FE63-80F0-4CA6-853A-5B2E4206BEC8}" destId="{A22D5459-000F-49D4-96D8-3E1B2B4BE3CE}" srcOrd="7" destOrd="0" parTransId="{09D2D8E0-EC07-4E08-A6FD-F11596015E9C}" sibTransId="{4D600E21-0CA7-4F2B-8859-854409196BEC}"/>
    <dgm:cxn modelId="{DAA2B7AE-CC57-4BF6-82A7-6413FA92C74D}" srcId="{D5F64570-9E1A-488F-8750-8F1E9A5A24DF}" destId="{7BA4A22E-6FC2-49A8-AF36-9BFB0B78B13F}" srcOrd="3" destOrd="0" parTransId="{04A3BE03-E0A0-4C82-93BD-0ABD46DA95AF}" sibTransId="{81F12545-9BFC-4E1D-A6E3-19D8A014B78B}"/>
    <dgm:cxn modelId="{754A0EB1-12FB-4CEB-8DF4-C1C50C150EB4}" type="presOf" srcId="{9D47CD83-9D69-4044-A602-A11DB5CA117A}" destId="{9831CDD2-0D31-44D0-BAD1-6AEC098EA155}" srcOrd="0" destOrd="0" presId="urn:microsoft.com/office/officeart/2005/8/layout/hierarchy3"/>
    <dgm:cxn modelId="{C9BC3CB2-4B98-447A-BA0A-C4991A38B9E1}" type="presOf" srcId="{A22D5459-000F-49D4-96D8-3E1B2B4BE3CE}" destId="{3940764D-2B9B-4B32-B769-C490B2EC07C3}" srcOrd="1" destOrd="0" presId="urn:microsoft.com/office/officeart/2005/8/layout/hierarchy3"/>
    <dgm:cxn modelId="{2FFBBDB2-E170-4FAC-8633-AC9503D763FB}" type="presOf" srcId="{A1DAF276-2E3D-47D0-882B-B2459545EAE8}" destId="{6071777F-F31B-40E2-868B-FD1528F8568A}" srcOrd="0" destOrd="0" presId="urn:microsoft.com/office/officeart/2005/8/layout/hierarchy3"/>
    <dgm:cxn modelId="{BA168EB3-9AC6-46B7-9544-DF3F6144AC39}" srcId="{D5F64570-9E1A-488F-8750-8F1E9A5A24DF}" destId="{AE06D07A-C82E-4D2B-B119-A1BF2003D9AD}" srcOrd="4" destOrd="0" parTransId="{FD77B37B-384E-4333-8150-7945E6720229}" sibTransId="{C623E91B-0B56-41AB-9561-71DF7B52DB57}"/>
    <dgm:cxn modelId="{1060B3B6-5CC8-4C1B-B157-8F6108B52CB3}" type="presOf" srcId="{779D01F2-9AE6-420B-B85F-B9A48BFB8D31}" destId="{A4CF6146-E19C-4BE9-8659-18454B0535A1}" srcOrd="1" destOrd="0" presId="urn:microsoft.com/office/officeart/2005/8/layout/hierarchy3"/>
    <dgm:cxn modelId="{D91EC4BD-5C94-40BA-9C62-C9873F548E93}" type="presOf" srcId="{3E2093F4-CA14-4A41-AE39-5F65591E5E13}" destId="{9A26743F-E9D7-4A3C-9319-B7DE5D4F536E}" srcOrd="0" destOrd="0" presId="urn:microsoft.com/office/officeart/2005/8/layout/hierarchy3"/>
    <dgm:cxn modelId="{9D87D5C0-880D-4C71-8816-F91EE9E03125}" type="presOf" srcId="{770CFA5D-AACC-448B-B523-B588E8E45F8B}" destId="{8DA0269A-A4AD-4061-A78D-CF7938D7EC29}" srcOrd="0" destOrd="0" presId="urn:microsoft.com/office/officeart/2005/8/layout/hierarchy3"/>
    <dgm:cxn modelId="{D19144C4-1364-474A-AE34-F5E3AD59E580}" type="presOf" srcId="{09C41241-9197-45CA-BEA4-8084433E87BC}" destId="{76E3DC43-972A-4E94-9439-5F22E07E468E}" srcOrd="0" destOrd="0" presId="urn:microsoft.com/office/officeart/2005/8/layout/hierarchy3"/>
    <dgm:cxn modelId="{7089A3C6-0EF5-42F5-B4DD-C1BD3AA4D08E}" type="presOf" srcId="{E687BECE-C309-47EF-93B1-1E737758E6BF}" destId="{0A7344B0-5043-41DC-BB3D-C5318C6BB3C8}" srcOrd="1" destOrd="0" presId="urn:microsoft.com/office/officeart/2005/8/layout/hierarchy3"/>
    <dgm:cxn modelId="{8B1A27D0-FA52-475F-86A8-B5CFD73C8A65}" srcId="{E687BECE-C309-47EF-93B1-1E737758E6BF}" destId="{5A10E07B-63DB-4941-A4EE-93BB5BBB1CCE}" srcOrd="0" destOrd="0" parTransId="{D0AE67C9-6F35-4E46-B683-21D98DDF0F4A}" sibTransId="{311774A3-7E56-4270-A17F-0FC39179FB99}"/>
    <dgm:cxn modelId="{F336EDD4-6F0C-4FD7-94A1-389890E35FA1}" type="presOf" srcId="{5A10E07B-63DB-4941-A4EE-93BB5BBB1CCE}" destId="{C92E8509-B319-4329-9317-E422C3E0C880}" srcOrd="0" destOrd="0" presId="urn:microsoft.com/office/officeart/2005/8/layout/hierarchy3"/>
    <dgm:cxn modelId="{9C8DD8E0-2970-4BA8-89AA-1479B2E7EF56}" type="presOf" srcId="{779D01F2-9AE6-420B-B85F-B9A48BFB8D31}" destId="{E563503B-DF7B-49B2-A7E4-DC2FEFE0E952}" srcOrd="0" destOrd="0" presId="urn:microsoft.com/office/officeart/2005/8/layout/hierarchy3"/>
    <dgm:cxn modelId="{4B1B6BE1-DF71-478F-9BCF-6937763EFD36}" type="presOf" srcId="{434D804B-832C-4E88-A743-6656774A0456}" destId="{E67B4056-7E7F-4DA2-8F36-736ED2D797C1}" srcOrd="0" destOrd="0" presId="urn:microsoft.com/office/officeart/2005/8/layout/hierarchy3"/>
    <dgm:cxn modelId="{52EB78E8-D5C6-48B5-8C0F-0111040B1166}" type="presOf" srcId="{7372FE63-80F0-4CA6-853A-5B2E4206BEC8}" destId="{561F7997-B562-481B-A570-8C329547D215}" srcOrd="0" destOrd="0" presId="urn:microsoft.com/office/officeart/2005/8/layout/hierarchy3"/>
    <dgm:cxn modelId="{D26A3BE9-920E-4C1A-AD60-964788C00EAD}" type="presOf" srcId="{04A3BE03-E0A0-4C82-93BD-0ABD46DA95AF}" destId="{CED62709-49D6-4370-B330-EFE27E57286B}" srcOrd="0" destOrd="0" presId="urn:microsoft.com/office/officeart/2005/8/layout/hierarchy3"/>
    <dgm:cxn modelId="{FCB93FEA-30E3-48FC-BEBF-087E80F3BC08}" srcId="{6C58CCF2-6728-4E22-B259-448EA4BEA5FF}" destId="{3525DB3B-D504-448E-80E7-7D102BEB1230}" srcOrd="0" destOrd="0" parTransId="{434D804B-832C-4E88-A743-6656774A0456}" sibTransId="{838A4AEA-0830-4C77-BA04-8F69964AED02}"/>
    <dgm:cxn modelId="{ED0438EC-96B5-4DBE-9D6D-056F83A5037B}" type="presOf" srcId="{FD77B37B-384E-4333-8150-7945E6720229}" destId="{1D6043FD-1966-442D-BF00-BF83E9FEDE2B}" srcOrd="0" destOrd="0" presId="urn:microsoft.com/office/officeart/2005/8/layout/hierarchy3"/>
    <dgm:cxn modelId="{856509ED-8C82-48A5-B99F-7FD3D61E6B9D}" type="presOf" srcId="{11EB4400-091C-4093-BB5D-26818992A61A}" destId="{B06B5D66-5C2B-4ACF-ABCE-83B7CE6AE159}" srcOrd="0" destOrd="0" presId="urn:microsoft.com/office/officeart/2005/8/layout/hierarchy3"/>
    <dgm:cxn modelId="{D8DAB0F2-2FF5-40FA-B569-AD3E5F32C29B}" type="presOf" srcId="{7A6D3720-B56D-4973-99FB-02681B2037AB}" destId="{0E7C1DEE-CD20-433A-A237-C8C5CC177694}" srcOrd="1" destOrd="0" presId="urn:microsoft.com/office/officeart/2005/8/layout/hierarchy3"/>
    <dgm:cxn modelId="{7C3B56F7-4F9B-43A7-A075-43D046267051}" type="presOf" srcId="{E4C4909F-3721-4ABF-8F30-0503A05E0DA5}" destId="{4B36BE80-7394-4EB3-8EC9-E2D4BA164F07}" srcOrd="0" destOrd="0" presId="urn:microsoft.com/office/officeart/2005/8/layout/hierarchy3"/>
    <dgm:cxn modelId="{A1CCD2F9-93C1-483B-A3FB-27F6370A03AC}" type="presOf" srcId="{B78BE875-36DD-4A0E-8934-51E94A21331F}" destId="{E054A05A-864F-4D51-8B37-E8C43F153F89}" srcOrd="0" destOrd="0" presId="urn:microsoft.com/office/officeart/2005/8/layout/hierarchy3"/>
    <dgm:cxn modelId="{626390FC-E608-4C92-8E11-7C0092F5769A}" type="presOf" srcId="{13023EF0-4588-4DB3-927A-E04BCD71C3C5}" destId="{CC536C57-3217-49AF-AD38-70B243C15D3E}" srcOrd="0" destOrd="0" presId="urn:microsoft.com/office/officeart/2005/8/layout/hierarchy3"/>
    <dgm:cxn modelId="{2B5FC2FD-F43D-4F2A-93D5-46F9A020D0E5}" type="presOf" srcId="{6C58CCF2-6728-4E22-B259-448EA4BEA5FF}" destId="{F3F83988-5319-4A75-B4CD-D3EDA6F81EBC}" srcOrd="0" destOrd="0" presId="urn:microsoft.com/office/officeart/2005/8/layout/hierarchy3"/>
    <dgm:cxn modelId="{3A278330-92F3-4187-B85E-CCCF6115FE3B}" type="presParOf" srcId="{561F7997-B562-481B-A570-8C329547D215}" destId="{8111A12E-096D-4BE7-A6A2-91615C5F090B}" srcOrd="0" destOrd="0" presId="urn:microsoft.com/office/officeart/2005/8/layout/hierarchy3"/>
    <dgm:cxn modelId="{A5DED642-6DEB-41EA-BB89-DDA8B58CA8C9}" type="presParOf" srcId="{8111A12E-096D-4BE7-A6A2-91615C5F090B}" destId="{CCF73D1E-F1F7-45C7-BB9A-FE8FC198FB88}" srcOrd="0" destOrd="0" presId="urn:microsoft.com/office/officeart/2005/8/layout/hierarchy3"/>
    <dgm:cxn modelId="{3965158A-3E21-4BF8-8C39-B8079304D5C8}" type="presParOf" srcId="{CCF73D1E-F1F7-45C7-BB9A-FE8FC198FB88}" destId="{E563503B-DF7B-49B2-A7E4-DC2FEFE0E952}" srcOrd="0" destOrd="0" presId="urn:microsoft.com/office/officeart/2005/8/layout/hierarchy3"/>
    <dgm:cxn modelId="{6DA07C89-CE24-4EBC-8E77-16BBF07A0B55}" type="presParOf" srcId="{CCF73D1E-F1F7-45C7-BB9A-FE8FC198FB88}" destId="{A4CF6146-E19C-4BE9-8659-18454B0535A1}" srcOrd="1" destOrd="0" presId="urn:microsoft.com/office/officeart/2005/8/layout/hierarchy3"/>
    <dgm:cxn modelId="{BDE1DB6C-092F-46CA-95CA-66E787D66DF0}" type="presParOf" srcId="{8111A12E-096D-4BE7-A6A2-91615C5F090B}" destId="{E68312FC-0FF8-4970-81E0-A312DDD29D5A}" srcOrd="1" destOrd="0" presId="urn:microsoft.com/office/officeart/2005/8/layout/hierarchy3"/>
    <dgm:cxn modelId="{324CA4FF-030D-45F3-BB75-778557C96022}" type="presParOf" srcId="{E68312FC-0FF8-4970-81E0-A312DDD29D5A}" destId="{A1F7B837-7782-45A3-8D9F-212CA456C79A}" srcOrd="0" destOrd="0" presId="urn:microsoft.com/office/officeart/2005/8/layout/hierarchy3"/>
    <dgm:cxn modelId="{1623A6F6-2970-4241-9650-48743E8C70CC}" type="presParOf" srcId="{E68312FC-0FF8-4970-81E0-A312DDD29D5A}" destId="{9A26743F-E9D7-4A3C-9319-B7DE5D4F536E}" srcOrd="1" destOrd="0" presId="urn:microsoft.com/office/officeart/2005/8/layout/hierarchy3"/>
    <dgm:cxn modelId="{83399139-3B72-483F-B8B6-49460286C35E}" type="presParOf" srcId="{561F7997-B562-481B-A570-8C329547D215}" destId="{662A7733-288C-4C5D-B78D-223607D90C26}" srcOrd="1" destOrd="0" presId="urn:microsoft.com/office/officeart/2005/8/layout/hierarchy3"/>
    <dgm:cxn modelId="{AE71757B-79ED-4224-A5FA-E2655602D3E2}" type="presParOf" srcId="{662A7733-288C-4C5D-B78D-223607D90C26}" destId="{0EDE3BDF-2DBF-49D1-88FF-27589F7E3DD5}" srcOrd="0" destOrd="0" presId="urn:microsoft.com/office/officeart/2005/8/layout/hierarchy3"/>
    <dgm:cxn modelId="{89E0CAF1-8AFD-446C-A013-8E075C8A650E}" type="presParOf" srcId="{0EDE3BDF-2DBF-49D1-88FF-27589F7E3DD5}" destId="{8C471300-698E-4DE8-91EE-CB452796D02A}" srcOrd="0" destOrd="0" presId="urn:microsoft.com/office/officeart/2005/8/layout/hierarchy3"/>
    <dgm:cxn modelId="{E17C4542-DF2E-40AA-B920-2912CFB7D305}" type="presParOf" srcId="{0EDE3BDF-2DBF-49D1-88FF-27589F7E3DD5}" destId="{6ABFC797-E58F-416F-B10E-03239DED0C83}" srcOrd="1" destOrd="0" presId="urn:microsoft.com/office/officeart/2005/8/layout/hierarchy3"/>
    <dgm:cxn modelId="{DE2DEB7D-8F3D-4C0D-A821-EE418A01276D}" type="presParOf" srcId="{662A7733-288C-4C5D-B78D-223607D90C26}" destId="{75006AE8-5F85-4C59-9913-B678B2C57FE4}" srcOrd="1" destOrd="0" presId="urn:microsoft.com/office/officeart/2005/8/layout/hierarchy3"/>
    <dgm:cxn modelId="{B9ABEB0B-834E-4666-B7D5-883831DB0BF1}" type="presParOf" srcId="{75006AE8-5F85-4C59-9913-B678B2C57FE4}" destId="{4B36BE80-7394-4EB3-8EC9-E2D4BA164F07}" srcOrd="0" destOrd="0" presId="urn:microsoft.com/office/officeart/2005/8/layout/hierarchy3"/>
    <dgm:cxn modelId="{EF039F04-40B6-4E27-A86F-ED7391AA17E3}" type="presParOf" srcId="{75006AE8-5F85-4C59-9913-B678B2C57FE4}" destId="{91105EC3-103A-407B-B048-B7E44279ABBE}" srcOrd="1" destOrd="0" presId="urn:microsoft.com/office/officeart/2005/8/layout/hierarchy3"/>
    <dgm:cxn modelId="{2B66B0B8-FBE2-4271-87B5-DAFCCD942AC3}" type="presParOf" srcId="{75006AE8-5F85-4C59-9913-B678B2C57FE4}" destId="{521DE059-2B1D-4067-BDC9-840EC52952AA}" srcOrd="2" destOrd="0" presId="urn:microsoft.com/office/officeart/2005/8/layout/hierarchy3"/>
    <dgm:cxn modelId="{38DD0AFE-1D5B-49DD-8972-CC7F7291BE58}" type="presParOf" srcId="{75006AE8-5F85-4C59-9913-B678B2C57FE4}" destId="{6071777F-F31B-40E2-868B-FD1528F8568A}" srcOrd="3" destOrd="0" presId="urn:microsoft.com/office/officeart/2005/8/layout/hierarchy3"/>
    <dgm:cxn modelId="{E2F16753-BDE9-4643-AEEC-1255A0626297}" type="presParOf" srcId="{75006AE8-5F85-4C59-9913-B678B2C57FE4}" destId="{E054A05A-864F-4D51-8B37-E8C43F153F89}" srcOrd="4" destOrd="0" presId="urn:microsoft.com/office/officeart/2005/8/layout/hierarchy3"/>
    <dgm:cxn modelId="{250F3E28-782A-43D3-9A0E-BA7F25B9F52B}" type="presParOf" srcId="{75006AE8-5F85-4C59-9913-B678B2C57FE4}" destId="{88EE4653-1986-49B0-B2B8-CE1581D76F42}" srcOrd="5" destOrd="0" presId="urn:microsoft.com/office/officeart/2005/8/layout/hierarchy3"/>
    <dgm:cxn modelId="{1A17933A-F448-48CE-8DD1-1AAE50633A21}" type="presParOf" srcId="{75006AE8-5F85-4C59-9913-B678B2C57FE4}" destId="{CED62709-49D6-4370-B330-EFE27E57286B}" srcOrd="6" destOrd="0" presId="urn:microsoft.com/office/officeart/2005/8/layout/hierarchy3"/>
    <dgm:cxn modelId="{A2FC462E-8644-4495-9D6D-E68650FECE99}" type="presParOf" srcId="{75006AE8-5F85-4C59-9913-B678B2C57FE4}" destId="{1D96231E-3F8F-4454-80FB-49DCB934D0EA}" srcOrd="7" destOrd="0" presId="urn:microsoft.com/office/officeart/2005/8/layout/hierarchy3"/>
    <dgm:cxn modelId="{FA6D0E00-CD08-4342-8E7C-648AAF810F2D}" type="presParOf" srcId="{75006AE8-5F85-4C59-9913-B678B2C57FE4}" destId="{1D6043FD-1966-442D-BF00-BF83E9FEDE2B}" srcOrd="8" destOrd="0" presId="urn:microsoft.com/office/officeart/2005/8/layout/hierarchy3"/>
    <dgm:cxn modelId="{6F496F0E-1E4E-4E48-9CA4-CDBE8CB15865}" type="presParOf" srcId="{75006AE8-5F85-4C59-9913-B678B2C57FE4}" destId="{FC63BB74-5EFC-4E63-AED8-E74B53CF30F9}" srcOrd="9" destOrd="0" presId="urn:microsoft.com/office/officeart/2005/8/layout/hierarchy3"/>
    <dgm:cxn modelId="{2522DD84-0750-44E1-A49F-20E6031F0C75}" type="presParOf" srcId="{561F7997-B562-481B-A570-8C329547D215}" destId="{32944B28-A372-494D-84CA-79A6A87650A2}" srcOrd="2" destOrd="0" presId="urn:microsoft.com/office/officeart/2005/8/layout/hierarchy3"/>
    <dgm:cxn modelId="{D316F3F0-755F-436E-BA86-9FC4D8C84EBA}" type="presParOf" srcId="{32944B28-A372-494D-84CA-79A6A87650A2}" destId="{E8EF9296-6D98-4664-823B-E3802ABC1168}" srcOrd="0" destOrd="0" presId="urn:microsoft.com/office/officeart/2005/8/layout/hierarchy3"/>
    <dgm:cxn modelId="{ECD59607-8C1D-4E6A-90B4-BF615776BAA3}" type="presParOf" srcId="{E8EF9296-6D98-4664-823B-E3802ABC1168}" destId="{E4E14EC2-16C8-4BAF-80DE-257442DB63E4}" srcOrd="0" destOrd="0" presId="urn:microsoft.com/office/officeart/2005/8/layout/hierarchy3"/>
    <dgm:cxn modelId="{9D2299AE-E99F-40DF-A28B-AD2CD30E3E2B}" type="presParOf" srcId="{E8EF9296-6D98-4664-823B-E3802ABC1168}" destId="{9B8AEB77-F49E-45F7-8183-3E7D9539AF83}" srcOrd="1" destOrd="0" presId="urn:microsoft.com/office/officeart/2005/8/layout/hierarchy3"/>
    <dgm:cxn modelId="{9A95A099-10F5-414F-8E84-10290C7A690D}" type="presParOf" srcId="{32944B28-A372-494D-84CA-79A6A87650A2}" destId="{F43848D4-2030-498A-9FAF-2A4BA3339A45}" srcOrd="1" destOrd="0" presId="urn:microsoft.com/office/officeart/2005/8/layout/hierarchy3"/>
    <dgm:cxn modelId="{F3C05436-907C-47CE-8C33-5868056D4649}" type="presParOf" srcId="{F43848D4-2030-498A-9FAF-2A4BA3339A45}" destId="{758BCA38-77FE-4242-9E32-638A285A8026}" srcOrd="0" destOrd="0" presId="urn:microsoft.com/office/officeart/2005/8/layout/hierarchy3"/>
    <dgm:cxn modelId="{FFAC1B93-1FD5-41CF-B851-AB1AB6EE812E}" type="presParOf" srcId="{F43848D4-2030-498A-9FAF-2A4BA3339A45}" destId="{87A42BCC-14EA-4795-9049-9E21F6223F1C}" srcOrd="1" destOrd="0" presId="urn:microsoft.com/office/officeart/2005/8/layout/hierarchy3"/>
    <dgm:cxn modelId="{F2A5DE2C-49E0-4884-944D-5F9E5D69C27C}" type="presParOf" srcId="{561F7997-B562-481B-A570-8C329547D215}" destId="{B55D2560-AC38-4D6F-830C-724DBBFE4E9C}" srcOrd="3" destOrd="0" presId="urn:microsoft.com/office/officeart/2005/8/layout/hierarchy3"/>
    <dgm:cxn modelId="{5FF77DA5-4A8F-4B25-BC76-00928527BC02}" type="presParOf" srcId="{B55D2560-AC38-4D6F-830C-724DBBFE4E9C}" destId="{F12E174E-6513-4AB7-9C2D-DE5A11020CE8}" srcOrd="0" destOrd="0" presId="urn:microsoft.com/office/officeart/2005/8/layout/hierarchy3"/>
    <dgm:cxn modelId="{89E61A48-E022-4FE3-8342-6C12B8E32B16}" type="presParOf" srcId="{F12E174E-6513-4AB7-9C2D-DE5A11020CE8}" destId="{F3F83988-5319-4A75-B4CD-D3EDA6F81EBC}" srcOrd="0" destOrd="0" presId="urn:microsoft.com/office/officeart/2005/8/layout/hierarchy3"/>
    <dgm:cxn modelId="{BE3AF550-4792-4AC4-8E43-7250DA7D50CC}" type="presParOf" srcId="{F12E174E-6513-4AB7-9C2D-DE5A11020CE8}" destId="{B20267EE-6990-4354-A1D1-757E88895B1F}" srcOrd="1" destOrd="0" presId="urn:microsoft.com/office/officeart/2005/8/layout/hierarchy3"/>
    <dgm:cxn modelId="{E659A1CB-31AE-4911-B173-87B391351F1A}" type="presParOf" srcId="{B55D2560-AC38-4D6F-830C-724DBBFE4E9C}" destId="{FED0DE88-FE66-4833-A7B0-0F9B6CB35110}" srcOrd="1" destOrd="0" presId="urn:microsoft.com/office/officeart/2005/8/layout/hierarchy3"/>
    <dgm:cxn modelId="{95B5EF1B-E57D-41A4-9555-0BA52E1D019C}" type="presParOf" srcId="{FED0DE88-FE66-4833-A7B0-0F9B6CB35110}" destId="{E67B4056-7E7F-4DA2-8F36-736ED2D797C1}" srcOrd="0" destOrd="0" presId="urn:microsoft.com/office/officeart/2005/8/layout/hierarchy3"/>
    <dgm:cxn modelId="{4D99C099-FC11-4D03-9F2F-7CCE01D2BF8F}" type="presParOf" srcId="{FED0DE88-FE66-4833-A7B0-0F9B6CB35110}" destId="{DB7AAD75-3831-4601-8AD2-7B05BFE5E921}" srcOrd="1" destOrd="0" presId="urn:microsoft.com/office/officeart/2005/8/layout/hierarchy3"/>
    <dgm:cxn modelId="{9D1DCA86-617A-402F-818B-4675948E3777}" type="presParOf" srcId="{561F7997-B562-481B-A570-8C329547D215}" destId="{F43E32AD-6E15-4548-9626-E9512B50E881}" srcOrd="4" destOrd="0" presId="urn:microsoft.com/office/officeart/2005/8/layout/hierarchy3"/>
    <dgm:cxn modelId="{A4801A6B-84C7-4A51-A174-99DA1B8DDBB6}" type="presParOf" srcId="{F43E32AD-6E15-4548-9626-E9512B50E881}" destId="{CAFAA6E2-0381-462C-BB3A-2BFB35FC36EB}" srcOrd="0" destOrd="0" presId="urn:microsoft.com/office/officeart/2005/8/layout/hierarchy3"/>
    <dgm:cxn modelId="{C23A359A-63B2-4D94-88F5-6A2F88051072}" type="presParOf" srcId="{CAFAA6E2-0381-462C-BB3A-2BFB35FC36EB}" destId="{866C262D-C8B6-4750-8492-C35FB550F29E}" srcOrd="0" destOrd="0" presId="urn:microsoft.com/office/officeart/2005/8/layout/hierarchy3"/>
    <dgm:cxn modelId="{8899D3BB-EF20-465E-8D44-45C7DEB83226}" type="presParOf" srcId="{CAFAA6E2-0381-462C-BB3A-2BFB35FC36EB}" destId="{0A7344B0-5043-41DC-BB3D-C5318C6BB3C8}" srcOrd="1" destOrd="0" presId="urn:microsoft.com/office/officeart/2005/8/layout/hierarchy3"/>
    <dgm:cxn modelId="{B3E4D0FF-0683-4D19-8F67-1F23F7C1006B}" type="presParOf" srcId="{F43E32AD-6E15-4548-9626-E9512B50E881}" destId="{D077B9CA-19F0-4B9A-83CB-80D3D8B6599D}" srcOrd="1" destOrd="0" presId="urn:microsoft.com/office/officeart/2005/8/layout/hierarchy3"/>
    <dgm:cxn modelId="{C39BBF48-461E-4EFB-84E1-8F678416DB5E}" type="presParOf" srcId="{D077B9CA-19F0-4B9A-83CB-80D3D8B6599D}" destId="{F39ADA2E-98ED-488F-89E0-409B89253494}" srcOrd="0" destOrd="0" presId="urn:microsoft.com/office/officeart/2005/8/layout/hierarchy3"/>
    <dgm:cxn modelId="{0E4E5266-7CCD-4B12-9C88-EDAB0D63B754}" type="presParOf" srcId="{D077B9CA-19F0-4B9A-83CB-80D3D8B6599D}" destId="{C92E8509-B319-4329-9317-E422C3E0C880}" srcOrd="1" destOrd="0" presId="urn:microsoft.com/office/officeart/2005/8/layout/hierarchy3"/>
    <dgm:cxn modelId="{ED3473B7-D382-4E1C-BA25-A8994E519541}" type="presParOf" srcId="{D077B9CA-19F0-4B9A-83CB-80D3D8B6599D}" destId="{3270D70A-CB25-492D-B560-9261CA0AB56B}" srcOrd="2" destOrd="0" presId="urn:microsoft.com/office/officeart/2005/8/layout/hierarchy3"/>
    <dgm:cxn modelId="{EBFC31F8-712B-4DD1-A397-7BD8D951A6DA}" type="presParOf" srcId="{D077B9CA-19F0-4B9A-83CB-80D3D8B6599D}" destId="{76E3DC43-972A-4E94-9439-5F22E07E468E}" srcOrd="3" destOrd="0" presId="urn:microsoft.com/office/officeart/2005/8/layout/hierarchy3"/>
    <dgm:cxn modelId="{B250BB15-24D1-415E-8CF5-AEA9050E9834}" type="presParOf" srcId="{D077B9CA-19F0-4B9A-83CB-80D3D8B6599D}" destId="{B06B5D66-5C2B-4ACF-ABCE-83B7CE6AE159}" srcOrd="4" destOrd="0" presId="urn:microsoft.com/office/officeart/2005/8/layout/hierarchy3"/>
    <dgm:cxn modelId="{03BA1533-B069-4134-A740-2CB74E4980A1}" type="presParOf" srcId="{D077B9CA-19F0-4B9A-83CB-80D3D8B6599D}" destId="{CC536C57-3217-49AF-AD38-70B243C15D3E}" srcOrd="5" destOrd="0" presId="urn:microsoft.com/office/officeart/2005/8/layout/hierarchy3"/>
    <dgm:cxn modelId="{46DEE944-9453-4C6D-8AF0-92C5B8B7A124}" type="presParOf" srcId="{561F7997-B562-481B-A570-8C329547D215}" destId="{15B7E67B-B182-49FB-A75C-C6537EE52161}" srcOrd="5" destOrd="0" presId="urn:microsoft.com/office/officeart/2005/8/layout/hierarchy3"/>
    <dgm:cxn modelId="{7E6A6120-0740-4752-A390-7C97901B49B7}" type="presParOf" srcId="{15B7E67B-B182-49FB-A75C-C6537EE52161}" destId="{156F95FC-FD92-47D8-BBE8-0C8218DFF54B}" srcOrd="0" destOrd="0" presId="urn:microsoft.com/office/officeart/2005/8/layout/hierarchy3"/>
    <dgm:cxn modelId="{43ECC237-79CD-4EDE-9AD4-C8473FBB9173}" type="presParOf" srcId="{156F95FC-FD92-47D8-BBE8-0C8218DFF54B}" destId="{FB194172-6D1B-48E2-B768-81EB9351DDCC}" srcOrd="0" destOrd="0" presId="urn:microsoft.com/office/officeart/2005/8/layout/hierarchy3"/>
    <dgm:cxn modelId="{06EA02D8-6944-4AD2-8873-BC4FB2C255CF}" type="presParOf" srcId="{156F95FC-FD92-47D8-BBE8-0C8218DFF54B}" destId="{0E7C1DEE-CD20-433A-A237-C8C5CC177694}" srcOrd="1" destOrd="0" presId="urn:microsoft.com/office/officeart/2005/8/layout/hierarchy3"/>
    <dgm:cxn modelId="{8CFE6193-DFB8-44A3-9E46-DAE729777645}" type="presParOf" srcId="{15B7E67B-B182-49FB-A75C-C6537EE52161}" destId="{2D40080E-26E8-445E-AA0A-BEDCD11CBA84}" srcOrd="1" destOrd="0" presId="urn:microsoft.com/office/officeart/2005/8/layout/hierarchy3"/>
    <dgm:cxn modelId="{E6D27AED-9730-43A1-941F-F561C7469E26}" type="presParOf" srcId="{2D40080E-26E8-445E-AA0A-BEDCD11CBA84}" destId="{B93749C2-8A3B-4BB2-BE29-C377AFE47237}" srcOrd="0" destOrd="0" presId="urn:microsoft.com/office/officeart/2005/8/layout/hierarchy3"/>
    <dgm:cxn modelId="{84AFE9CC-58F0-4FD0-BB1B-A36E13E70137}" type="presParOf" srcId="{2D40080E-26E8-445E-AA0A-BEDCD11CBA84}" destId="{8DA0269A-A4AD-4061-A78D-CF7938D7EC29}" srcOrd="1" destOrd="0" presId="urn:microsoft.com/office/officeart/2005/8/layout/hierarchy3"/>
    <dgm:cxn modelId="{54F452B6-E914-4E47-AA1D-476EF01E67E3}" type="presParOf" srcId="{561F7997-B562-481B-A570-8C329547D215}" destId="{8A2AF000-A0C9-4B65-950A-9E5ACA62510F}" srcOrd="6" destOrd="0" presId="urn:microsoft.com/office/officeart/2005/8/layout/hierarchy3"/>
    <dgm:cxn modelId="{D4B430B5-DAC0-4E15-8872-594484F0525C}" type="presParOf" srcId="{8A2AF000-A0C9-4B65-950A-9E5ACA62510F}" destId="{E12A598D-111C-4558-AACB-2967D48CBDEA}" srcOrd="0" destOrd="0" presId="urn:microsoft.com/office/officeart/2005/8/layout/hierarchy3"/>
    <dgm:cxn modelId="{9331045B-88D8-4C68-8571-C2C5DB961D29}" type="presParOf" srcId="{E12A598D-111C-4558-AACB-2967D48CBDEA}" destId="{10803872-A602-48A4-B73A-15F737F70720}" srcOrd="0" destOrd="0" presId="urn:microsoft.com/office/officeart/2005/8/layout/hierarchy3"/>
    <dgm:cxn modelId="{BA578D1D-8EA5-4425-8E80-72ACAE39372F}" type="presParOf" srcId="{E12A598D-111C-4558-AACB-2967D48CBDEA}" destId="{977DEA31-14CC-445E-AA74-619EE0E27FA1}" srcOrd="1" destOrd="0" presId="urn:microsoft.com/office/officeart/2005/8/layout/hierarchy3"/>
    <dgm:cxn modelId="{A110702A-CF6A-43DC-B8A1-8EABF3F7C44A}" type="presParOf" srcId="{8A2AF000-A0C9-4B65-950A-9E5ACA62510F}" destId="{56462706-D3D7-4F6A-B039-97D082E7D07F}" srcOrd="1" destOrd="0" presId="urn:microsoft.com/office/officeart/2005/8/layout/hierarchy3"/>
    <dgm:cxn modelId="{DEA35C59-B5CA-4A91-98FC-5C2653C90A45}" type="presParOf" srcId="{56462706-D3D7-4F6A-B039-97D082E7D07F}" destId="{A11A3211-56B2-4FCC-8BBB-193F0AE2D14A}" srcOrd="0" destOrd="0" presId="urn:microsoft.com/office/officeart/2005/8/layout/hierarchy3"/>
    <dgm:cxn modelId="{56B4160E-CD59-4890-BD45-D88BC67F20F8}" type="presParOf" srcId="{56462706-D3D7-4F6A-B039-97D082E7D07F}" destId="{9372263E-A27A-42D3-A0BB-300E0D56D735}" srcOrd="1" destOrd="0" presId="urn:microsoft.com/office/officeart/2005/8/layout/hierarchy3"/>
    <dgm:cxn modelId="{FAADB94A-D259-48F1-AB94-628CFE324573}" type="presParOf" srcId="{561F7997-B562-481B-A570-8C329547D215}" destId="{1FE3870D-CB63-41E2-8633-39FF85C6AE61}" srcOrd="7" destOrd="0" presId="urn:microsoft.com/office/officeart/2005/8/layout/hierarchy3"/>
    <dgm:cxn modelId="{A0B3B815-38D6-40E0-AB39-4D3A8C0D2B46}" type="presParOf" srcId="{1FE3870D-CB63-41E2-8633-39FF85C6AE61}" destId="{EE87EF6D-A7E7-41B6-936C-40CAD86C1B1A}" srcOrd="0" destOrd="0" presId="urn:microsoft.com/office/officeart/2005/8/layout/hierarchy3"/>
    <dgm:cxn modelId="{ACC014D6-1C52-4BC5-BB7D-D47854804EA2}" type="presParOf" srcId="{EE87EF6D-A7E7-41B6-936C-40CAD86C1B1A}" destId="{E2134126-A1E2-408D-ADFA-8F7143EFA93C}" srcOrd="0" destOrd="0" presId="urn:microsoft.com/office/officeart/2005/8/layout/hierarchy3"/>
    <dgm:cxn modelId="{3FA4D70E-B5E9-456A-A3AF-9954878DBBDB}" type="presParOf" srcId="{EE87EF6D-A7E7-41B6-936C-40CAD86C1B1A}" destId="{3940764D-2B9B-4B32-B769-C490B2EC07C3}" srcOrd="1" destOrd="0" presId="urn:microsoft.com/office/officeart/2005/8/layout/hierarchy3"/>
    <dgm:cxn modelId="{991ADA7A-52F6-42B8-A929-373352FF401F}" type="presParOf" srcId="{1FE3870D-CB63-41E2-8633-39FF85C6AE61}" destId="{A928C56C-7D79-4CB2-AA95-70CDB6A0DB91}" srcOrd="1" destOrd="0" presId="urn:microsoft.com/office/officeart/2005/8/layout/hierarchy3"/>
    <dgm:cxn modelId="{279DC9A2-7806-4F31-AB85-A98A4D3DF962}" type="presParOf" srcId="{A928C56C-7D79-4CB2-AA95-70CDB6A0DB91}" destId="{7E942E60-D6A1-415E-BDF4-CD4C0E7B047F}" srcOrd="0" destOrd="0" presId="urn:microsoft.com/office/officeart/2005/8/layout/hierarchy3"/>
    <dgm:cxn modelId="{2F95E9B1-9A4E-43E2-9C79-78714AE98753}" type="presParOf" srcId="{A928C56C-7D79-4CB2-AA95-70CDB6A0DB91}" destId="{9831CDD2-0D31-44D0-BAD1-6AEC098EA15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3503B-DF7B-49B2-A7E4-DC2FEFE0E952}">
      <dsp:nvSpPr>
        <dsp:cNvPr id="0" name=""/>
        <dsp:cNvSpPr/>
      </dsp:nvSpPr>
      <dsp:spPr>
        <a:xfrm>
          <a:off x="93938" y="2495"/>
          <a:ext cx="1050759" cy="5253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Jan. 2024</a:t>
          </a:r>
        </a:p>
      </dsp:txBody>
      <dsp:txXfrm>
        <a:off x="109326" y="17883"/>
        <a:ext cx="1019983" cy="494603"/>
      </dsp:txXfrm>
    </dsp:sp>
    <dsp:sp modelId="{A1F7B837-7782-45A3-8D9F-212CA456C79A}">
      <dsp:nvSpPr>
        <dsp:cNvPr id="0" name=""/>
        <dsp:cNvSpPr/>
      </dsp:nvSpPr>
      <dsp:spPr>
        <a:xfrm>
          <a:off x="199014" y="527875"/>
          <a:ext cx="105075" cy="82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240"/>
              </a:lnTo>
              <a:lnTo>
                <a:pt x="105075" y="82524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6743F-E9D7-4A3C-9319-B7DE5D4F536E}">
      <dsp:nvSpPr>
        <dsp:cNvPr id="0" name=""/>
        <dsp:cNvSpPr/>
      </dsp:nvSpPr>
      <dsp:spPr>
        <a:xfrm>
          <a:off x="304090" y="659220"/>
          <a:ext cx="840607" cy="1387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NIFA continues to implement </a:t>
          </a:r>
          <a:r>
            <a:rPr lang="en-US" sz="1200" b="1" kern="1200" dirty="0"/>
            <a:t>FY23</a:t>
          </a:r>
          <a:r>
            <a:rPr lang="en-US" sz="1200" kern="1200" dirty="0"/>
            <a:t> programs</a:t>
          </a:r>
        </a:p>
      </dsp:txBody>
      <dsp:txXfrm>
        <a:off x="328711" y="683841"/>
        <a:ext cx="791365" cy="1338548"/>
      </dsp:txXfrm>
    </dsp:sp>
    <dsp:sp modelId="{8C471300-698E-4DE8-91EE-CB452796D02A}">
      <dsp:nvSpPr>
        <dsp:cNvPr id="0" name=""/>
        <dsp:cNvSpPr/>
      </dsp:nvSpPr>
      <dsp:spPr>
        <a:xfrm>
          <a:off x="1407388" y="2495"/>
          <a:ext cx="1050759" cy="525379"/>
        </a:xfrm>
        <a:prstGeom prst="roundRect">
          <a:avLst>
            <a:gd name="adj" fmla="val 10000"/>
          </a:avLst>
        </a:prstGeom>
        <a:solidFill>
          <a:schemeClr val="accent2">
            <a:hueOff val="920516"/>
            <a:satOff val="-2642"/>
            <a:lumOff val="-42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Mar.–May</a:t>
          </a:r>
        </a:p>
      </dsp:txBody>
      <dsp:txXfrm>
        <a:off x="1422776" y="17883"/>
        <a:ext cx="1019983" cy="494603"/>
      </dsp:txXfrm>
    </dsp:sp>
    <dsp:sp modelId="{4B36BE80-7394-4EB3-8EC9-E2D4BA164F07}">
      <dsp:nvSpPr>
        <dsp:cNvPr id="0" name=""/>
        <dsp:cNvSpPr/>
      </dsp:nvSpPr>
      <dsp:spPr>
        <a:xfrm>
          <a:off x="1512464" y="527875"/>
          <a:ext cx="105075" cy="457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868"/>
              </a:lnTo>
              <a:lnTo>
                <a:pt x="105075" y="45786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05EC3-103A-407B-B048-B7E44279ABBE}">
      <dsp:nvSpPr>
        <dsp:cNvPr id="0" name=""/>
        <dsp:cNvSpPr/>
      </dsp:nvSpPr>
      <dsp:spPr>
        <a:xfrm>
          <a:off x="1617540" y="659220"/>
          <a:ext cx="1180457" cy="6530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95663"/>
              <a:satOff val="-1423"/>
              <a:lumOff val="-22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accent5">
                  <a:lumMod val="75000"/>
                </a:schemeClr>
              </a:solidFill>
            </a:rPr>
            <a:t>FY25</a:t>
          </a:r>
          <a:r>
            <a:rPr lang="en-US" sz="1200" kern="1200" dirty="0"/>
            <a:t> President’s Budget released </a:t>
          </a:r>
          <a:endParaRPr lang="en-US" sz="1200" b="1" kern="1200" dirty="0"/>
        </a:p>
      </dsp:txBody>
      <dsp:txXfrm>
        <a:off x="1636667" y="678347"/>
        <a:ext cx="1142203" cy="614793"/>
      </dsp:txXfrm>
    </dsp:sp>
    <dsp:sp modelId="{521DE059-2B1D-4067-BDC9-840EC52952AA}">
      <dsp:nvSpPr>
        <dsp:cNvPr id="0" name=""/>
        <dsp:cNvSpPr/>
      </dsp:nvSpPr>
      <dsp:spPr>
        <a:xfrm>
          <a:off x="1512464" y="527875"/>
          <a:ext cx="105075" cy="1575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5863"/>
              </a:lnTo>
              <a:lnTo>
                <a:pt x="105075" y="1575863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1777F-F31B-40E2-868B-FD1528F8568A}">
      <dsp:nvSpPr>
        <dsp:cNvPr id="0" name=""/>
        <dsp:cNvSpPr/>
      </dsp:nvSpPr>
      <dsp:spPr>
        <a:xfrm>
          <a:off x="1617540" y="1443612"/>
          <a:ext cx="1322360" cy="1320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991325"/>
              <a:satOff val="-2845"/>
              <a:lumOff val="-45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FY24</a:t>
          </a:r>
          <a:r>
            <a:rPr lang="en-US" sz="1200" kern="1200" dirty="0"/>
            <a:t> Appropriations Act Signed by President, agency begins to implement programs</a:t>
          </a:r>
          <a:endParaRPr lang="en-US" sz="1200" b="1" kern="1200" dirty="0"/>
        </a:p>
      </dsp:txBody>
      <dsp:txXfrm>
        <a:off x="1656209" y="1482281"/>
        <a:ext cx="1245022" cy="1242915"/>
      </dsp:txXfrm>
    </dsp:sp>
    <dsp:sp modelId="{E054A05A-864F-4D51-8B37-E8C43F153F89}">
      <dsp:nvSpPr>
        <dsp:cNvPr id="0" name=""/>
        <dsp:cNvSpPr/>
      </dsp:nvSpPr>
      <dsp:spPr>
        <a:xfrm>
          <a:off x="1512464" y="527875"/>
          <a:ext cx="105075" cy="2740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0749"/>
              </a:lnTo>
              <a:lnTo>
                <a:pt x="105075" y="2740749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E4653-1986-49B0-B2B8-CE1581D76F42}">
      <dsp:nvSpPr>
        <dsp:cNvPr id="0" name=""/>
        <dsp:cNvSpPr/>
      </dsp:nvSpPr>
      <dsp:spPr>
        <a:xfrm>
          <a:off x="1617540" y="2895210"/>
          <a:ext cx="1556898" cy="746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486988"/>
              <a:satOff val="-4268"/>
              <a:lumOff val="-68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NIFA begins Budget Planning Process for </a:t>
          </a: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FY26</a:t>
          </a:r>
        </a:p>
      </dsp:txBody>
      <dsp:txXfrm>
        <a:off x="1639414" y="2917084"/>
        <a:ext cx="1513150" cy="703079"/>
      </dsp:txXfrm>
    </dsp:sp>
    <dsp:sp modelId="{CED62709-49D6-4370-B330-EFE27E57286B}">
      <dsp:nvSpPr>
        <dsp:cNvPr id="0" name=""/>
        <dsp:cNvSpPr/>
      </dsp:nvSpPr>
      <dsp:spPr>
        <a:xfrm>
          <a:off x="1512464" y="527875"/>
          <a:ext cx="105075" cy="3879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9578"/>
              </a:lnTo>
              <a:lnTo>
                <a:pt x="105075" y="387957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6231E-3F8F-4454-80FB-49DCB934D0EA}">
      <dsp:nvSpPr>
        <dsp:cNvPr id="0" name=""/>
        <dsp:cNvSpPr/>
      </dsp:nvSpPr>
      <dsp:spPr>
        <a:xfrm>
          <a:off x="1617540" y="3773382"/>
          <a:ext cx="1789536" cy="1268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982650"/>
              <a:satOff val="-5690"/>
              <a:lumOff val="-91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If missed the opportunity to engage NIFA last fall on </a:t>
          </a: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FY26</a:t>
          </a:r>
          <a:r>
            <a:rPr lang="en-US" sz="1200" b="0" kern="1200" dirty="0"/>
            <a:t> priorities, now is the time (preferably before April)!</a:t>
          </a:r>
        </a:p>
      </dsp:txBody>
      <dsp:txXfrm>
        <a:off x="1654683" y="3810525"/>
        <a:ext cx="1715250" cy="1193854"/>
      </dsp:txXfrm>
    </dsp:sp>
    <dsp:sp modelId="{1D6043FD-1966-442D-BF00-BF83E9FEDE2B}">
      <dsp:nvSpPr>
        <dsp:cNvPr id="0" name=""/>
        <dsp:cNvSpPr/>
      </dsp:nvSpPr>
      <dsp:spPr>
        <a:xfrm>
          <a:off x="1512464" y="527875"/>
          <a:ext cx="105075" cy="5382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734"/>
              </a:lnTo>
              <a:lnTo>
                <a:pt x="105075" y="538273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3BB74-5EFC-4E63-AED8-E74B53CF30F9}">
      <dsp:nvSpPr>
        <dsp:cNvPr id="0" name=""/>
        <dsp:cNvSpPr/>
      </dsp:nvSpPr>
      <dsp:spPr>
        <a:xfrm>
          <a:off x="1617540" y="5172868"/>
          <a:ext cx="2387242" cy="1475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2478313"/>
              <a:satOff val="-7113"/>
              <a:lumOff val="-113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Secretary attends </a:t>
          </a:r>
          <a:r>
            <a:rPr lang="en-US" sz="1200" b="1" kern="1200" dirty="0">
              <a:solidFill>
                <a:schemeClr val="accent5">
                  <a:lumMod val="75000"/>
                </a:schemeClr>
              </a:solidFill>
            </a:rPr>
            <a:t>FY25</a:t>
          </a:r>
          <a:r>
            <a:rPr lang="en-US" sz="1200" b="0" kern="1200" dirty="0"/>
            <a:t> appropriations hearings and agency helps to address Congressional requests (March through June)</a:t>
          </a:r>
        </a:p>
      </dsp:txBody>
      <dsp:txXfrm>
        <a:off x="1660755" y="5216083"/>
        <a:ext cx="2300812" cy="1389052"/>
      </dsp:txXfrm>
    </dsp:sp>
    <dsp:sp modelId="{E4E14EC2-16C8-4BAF-80DE-257442DB63E4}">
      <dsp:nvSpPr>
        <dsp:cNvPr id="0" name=""/>
        <dsp:cNvSpPr/>
      </dsp:nvSpPr>
      <dsp:spPr>
        <a:xfrm>
          <a:off x="2992438" y="2495"/>
          <a:ext cx="1050759" cy="525379"/>
        </a:xfrm>
        <a:prstGeom prst="roundRect">
          <a:avLst>
            <a:gd name="adj" fmla="val 10000"/>
          </a:avLst>
        </a:prstGeom>
        <a:solidFill>
          <a:schemeClr val="accent2">
            <a:hueOff val="1841033"/>
            <a:satOff val="-5284"/>
            <a:lumOff val="-84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June–July</a:t>
          </a:r>
        </a:p>
      </dsp:txBody>
      <dsp:txXfrm>
        <a:off x="3007826" y="17883"/>
        <a:ext cx="1019983" cy="494603"/>
      </dsp:txXfrm>
    </dsp:sp>
    <dsp:sp modelId="{758BCA38-77FE-4242-9E32-638A285A8026}">
      <dsp:nvSpPr>
        <dsp:cNvPr id="0" name=""/>
        <dsp:cNvSpPr/>
      </dsp:nvSpPr>
      <dsp:spPr>
        <a:xfrm>
          <a:off x="3097514" y="527875"/>
          <a:ext cx="105075" cy="1179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067"/>
              </a:lnTo>
              <a:lnTo>
                <a:pt x="105075" y="117906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42BCC-14EA-4795-9049-9E21F6223F1C}">
      <dsp:nvSpPr>
        <dsp:cNvPr id="0" name=""/>
        <dsp:cNvSpPr/>
      </dsp:nvSpPr>
      <dsp:spPr>
        <a:xfrm>
          <a:off x="3202590" y="659220"/>
          <a:ext cx="1230380" cy="20954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2973976"/>
              <a:satOff val="-8535"/>
              <a:lumOff val="-1366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solidFill>
                <a:schemeClr val="tx1"/>
              </a:solidFill>
            </a:rPr>
            <a:t>NIFA submits proposed </a:t>
          </a:r>
          <a:r>
            <a:rPr lang="en-US" sz="1200" b="1" i="0" kern="1200" dirty="0">
              <a:solidFill>
                <a:schemeClr val="accent2">
                  <a:lumMod val="75000"/>
                </a:schemeClr>
              </a:solidFill>
            </a:rPr>
            <a:t>FY 26 </a:t>
          </a:r>
          <a:r>
            <a:rPr lang="en-US" sz="1200" b="0" i="0" kern="1200" dirty="0">
              <a:solidFill>
                <a:schemeClr val="tx1"/>
              </a:solidFill>
            </a:rPr>
            <a:t>budget to USDA Secretary through the Undersecretary for REE </a:t>
          </a:r>
        </a:p>
      </dsp:txBody>
      <dsp:txXfrm>
        <a:off x="3238627" y="695257"/>
        <a:ext cx="1158306" cy="2023372"/>
      </dsp:txXfrm>
    </dsp:sp>
    <dsp:sp modelId="{F3F83988-5319-4A75-B4CD-D3EDA6F81EBC}">
      <dsp:nvSpPr>
        <dsp:cNvPr id="0" name=""/>
        <dsp:cNvSpPr/>
      </dsp:nvSpPr>
      <dsp:spPr>
        <a:xfrm>
          <a:off x="4485509" y="2495"/>
          <a:ext cx="1050759" cy="525379"/>
        </a:xfrm>
        <a:prstGeom prst="roundRect">
          <a:avLst>
            <a:gd name="adj" fmla="val 10000"/>
          </a:avLst>
        </a:prstGeom>
        <a:solidFill>
          <a:schemeClr val="accent2">
            <a:hueOff val="2761549"/>
            <a:satOff val="-7926"/>
            <a:lumOff val="-126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Aug.–Sep.</a:t>
          </a:r>
        </a:p>
      </dsp:txBody>
      <dsp:txXfrm>
        <a:off x="4500897" y="17883"/>
        <a:ext cx="1019983" cy="494603"/>
      </dsp:txXfrm>
    </dsp:sp>
    <dsp:sp modelId="{E67B4056-7E7F-4DA2-8F36-736ED2D797C1}">
      <dsp:nvSpPr>
        <dsp:cNvPr id="0" name=""/>
        <dsp:cNvSpPr/>
      </dsp:nvSpPr>
      <dsp:spPr>
        <a:xfrm>
          <a:off x="4590585" y="527875"/>
          <a:ext cx="105075" cy="1334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4851"/>
              </a:lnTo>
              <a:lnTo>
                <a:pt x="105075" y="133485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AAD75-3831-4601-8AD2-7B05BFE5E921}">
      <dsp:nvSpPr>
        <dsp:cNvPr id="0" name=""/>
        <dsp:cNvSpPr/>
      </dsp:nvSpPr>
      <dsp:spPr>
        <a:xfrm>
          <a:off x="4695661" y="659220"/>
          <a:ext cx="1113242" cy="24070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3469638"/>
              <a:satOff val="-9958"/>
              <a:lumOff val="-159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USDA submits </a:t>
          </a: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FY26</a:t>
          </a:r>
          <a:r>
            <a:rPr lang="en-US" sz="1200" kern="1200" dirty="0"/>
            <a:t> budget proposal to the White House Office of Management and Budget (OMB)</a:t>
          </a:r>
        </a:p>
      </dsp:txBody>
      <dsp:txXfrm>
        <a:off x="4728267" y="691826"/>
        <a:ext cx="1048030" cy="2341800"/>
      </dsp:txXfrm>
    </dsp:sp>
    <dsp:sp modelId="{866C262D-C8B6-4750-8492-C35FB550F29E}">
      <dsp:nvSpPr>
        <dsp:cNvPr id="0" name=""/>
        <dsp:cNvSpPr/>
      </dsp:nvSpPr>
      <dsp:spPr>
        <a:xfrm>
          <a:off x="5861441" y="2495"/>
          <a:ext cx="1050759" cy="525379"/>
        </a:xfrm>
        <a:prstGeom prst="roundRect">
          <a:avLst>
            <a:gd name="adj" fmla="val 10000"/>
          </a:avLst>
        </a:prstGeom>
        <a:solidFill>
          <a:schemeClr val="accent2">
            <a:hueOff val="3682065"/>
            <a:satOff val="-10567"/>
            <a:lumOff val="-169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Oct-Nov</a:t>
          </a:r>
        </a:p>
      </dsp:txBody>
      <dsp:txXfrm>
        <a:off x="5876829" y="17883"/>
        <a:ext cx="1019983" cy="494603"/>
      </dsp:txXfrm>
    </dsp:sp>
    <dsp:sp modelId="{F39ADA2E-98ED-488F-89E0-409B89253494}">
      <dsp:nvSpPr>
        <dsp:cNvPr id="0" name=""/>
        <dsp:cNvSpPr/>
      </dsp:nvSpPr>
      <dsp:spPr>
        <a:xfrm>
          <a:off x="5966517" y="527875"/>
          <a:ext cx="105075" cy="460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424"/>
              </a:lnTo>
              <a:lnTo>
                <a:pt x="105075" y="46042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E8509-B319-4329-9317-E422C3E0C880}">
      <dsp:nvSpPr>
        <dsp:cNvPr id="0" name=""/>
        <dsp:cNvSpPr/>
      </dsp:nvSpPr>
      <dsp:spPr>
        <a:xfrm>
          <a:off x="6071593" y="659220"/>
          <a:ext cx="1132903" cy="6581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3965301"/>
              <a:satOff val="-11380"/>
              <a:lumOff val="-182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accent5">
                  <a:lumMod val="75000"/>
                </a:schemeClr>
              </a:solidFill>
            </a:rPr>
            <a:t>FY25</a:t>
          </a:r>
          <a:r>
            <a:rPr lang="en-US" sz="1200" kern="1200" dirty="0"/>
            <a:t> begins</a:t>
          </a:r>
        </a:p>
      </dsp:txBody>
      <dsp:txXfrm>
        <a:off x="6090870" y="678497"/>
        <a:ext cx="1094349" cy="619605"/>
      </dsp:txXfrm>
    </dsp:sp>
    <dsp:sp modelId="{3270D70A-CB25-492D-B560-9261CA0AB56B}">
      <dsp:nvSpPr>
        <dsp:cNvPr id="0" name=""/>
        <dsp:cNvSpPr/>
      </dsp:nvSpPr>
      <dsp:spPr>
        <a:xfrm>
          <a:off x="5966517" y="527875"/>
          <a:ext cx="105075" cy="1413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156"/>
              </a:lnTo>
              <a:lnTo>
                <a:pt x="105075" y="141315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3DC43-972A-4E94-9439-5F22E07E468E}">
      <dsp:nvSpPr>
        <dsp:cNvPr id="0" name=""/>
        <dsp:cNvSpPr/>
      </dsp:nvSpPr>
      <dsp:spPr>
        <a:xfrm>
          <a:off x="6071593" y="1448724"/>
          <a:ext cx="1790452" cy="984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460963"/>
              <a:satOff val="-12803"/>
              <a:lumOff val="-204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Every other year, NIFA will collect stakeholder input via NIFA Listens</a:t>
          </a:r>
        </a:p>
      </dsp:txBody>
      <dsp:txXfrm>
        <a:off x="6100431" y="1477562"/>
        <a:ext cx="1732776" cy="926938"/>
      </dsp:txXfrm>
    </dsp:sp>
    <dsp:sp modelId="{B06B5D66-5C2B-4ACF-ABCE-83B7CE6AE159}">
      <dsp:nvSpPr>
        <dsp:cNvPr id="0" name=""/>
        <dsp:cNvSpPr/>
      </dsp:nvSpPr>
      <dsp:spPr>
        <a:xfrm>
          <a:off x="5966517" y="527875"/>
          <a:ext cx="105075" cy="2610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486"/>
              </a:lnTo>
              <a:lnTo>
                <a:pt x="105075" y="261048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36C57-3217-49AF-AD38-70B243C15D3E}">
      <dsp:nvSpPr>
        <dsp:cNvPr id="0" name=""/>
        <dsp:cNvSpPr/>
      </dsp:nvSpPr>
      <dsp:spPr>
        <a:xfrm>
          <a:off x="6071593" y="2564683"/>
          <a:ext cx="1788351" cy="1147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956626"/>
              <a:satOff val="-14225"/>
              <a:lumOff val="-227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Great time to engage the agency on the </a:t>
          </a:r>
          <a:r>
            <a:rPr lang="en-US" sz="1200" b="1" kern="1200" dirty="0">
              <a:solidFill>
                <a:schemeClr val="accent6">
                  <a:lumMod val="75000"/>
                </a:schemeClr>
              </a:solidFill>
            </a:rPr>
            <a:t>FY27</a:t>
          </a:r>
          <a:r>
            <a:rPr lang="en-US" sz="1200" kern="1200" dirty="0"/>
            <a:t> budget</a:t>
          </a:r>
        </a:p>
      </dsp:txBody>
      <dsp:txXfrm>
        <a:off x="6105198" y="2598288"/>
        <a:ext cx="1721141" cy="1080146"/>
      </dsp:txXfrm>
    </dsp:sp>
    <dsp:sp modelId="{FB194172-6D1B-48E2-B768-81EB9351DDCC}">
      <dsp:nvSpPr>
        <dsp:cNvPr id="0" name=""/>
        <dsp:cNvSpPr/>
      </dsp:nvSpPr>
      <dsp:spPr>
        <a:xfrm>
          <a:off x="7855514" y="2495"/>
          <a:ext cx="1346107" cy="525379"/>
        </a:xfrm>
        <a:prstGeom prst="roundRect">
          <a:avLst>
            <a:gd name="adj" fmla="val 10000"/>
          </a:avLst>
        </a:prstGeom>
        <a:solidFill>
          <a:schemeClr val="accent2">
            <a:hueOff val="4602581"/>
            <a:satOff val="-13209"/>
            <a:lumOff val="-211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December</a:t>
          </a:r>
        </a:p>
      </dsp:txBody>
      <dsp:txXfrm>
        <a:off x="7870902" y="17883"/>
        <a:ext cx="1315331" cy="494603"/>
      </dsp:txXfrm>
    </dsp:sp>
    <dsp:sp modelId="{B93749C2-8A3B-4BB2-BE29-C377AFE47237}">
      <dsp:nvSpPr>
        <dsp:cNvPr id="0" name=""/>
        <dsp:cNvSpPr/>
      </dsp:nvSpPr>
      <dsp:spPr>
        <a:xfrm>
          <a:off x="7990125" y="527875"/>
          <a:ext cx="134610" cy="865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140"/>
              </a:lnTo>
              <a:lnTo>
                <a:pt x="134610" y="86514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0269A-A4AD-4061-A78D-CF7938D7EC29}">
      <dsp:nvSpPr>
        <dsp:cNvPr id="0" name=""/>
        <dsp:cNvSpPr/>
      </dsp:nvSpPr>
      <dsp:spPr>
        <a:xfrm>
          <a:off x="8124735" y="659220"/>
          <a:ext cx="1016076" cy="1467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5452289"/>
              <a:satOff val="-15648"/>
              <a:lumOff val="-250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OMB pass back (final changes prior to releasing President’s budget)</a:t>
          </a:r>
        </a:p>
      </dsp:txBody>
      <dsp:txXfrm>
        <a:off x="8154495" y="688980"/>
        <a:ext cx="956556" cy="1408070"/>
      </dsp:txXfrm>
    </dsp:sp>
    <dsp:sp modelId="{10803872-A602-48A4-B73A-15F737F70720}">
      <dsp:nvSpPr>
        <dsp:cNvPr id="0" name=""/>
        <dsp:cNvSpPr/>
      </dsp:nvSpPr>
      <dsp:spPr>
        <a:xfrm>
          <a:off x="9464311" y="2495"/>
          <a:ext cx="1050759" cy="525379"/>
        </a:xfrm>
        <a:prstGeom prst="roundRect">
          <a:avLst>
            <a:gd name="adj" fmla="val 10000"/>
          </a:avLst>
        </a:prstGeom>
        <a:solidFill>
          <a:schemeClr val="accent2">
            <a:hueOff val="5523098"/>
            <a:satOff val="-15851"/>
            <a:lumOff val="-253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January 2025</a:t>
          </a:r>
        </a:p>
      </dsp:txBody>
      <dsp:txXfrm>
        <a:off x="9479699" y="17883"/>
        <a:ext cx="1019983" cy="494603"/>
      </dsp:txXfrm>
    </dsp:sp>
    <dsp:sp modelId="{A11A3211-56B2-4FCC-8BBB-193F0AE2D14A}">
      <dsp:nvSpPr>
        <dsp:cNvPr id="0" name=""/>
        <dsp:cNvSpPr/>
      </dsp:nvSpPr>
      <dsp:spPr>
        <a:xfrm>
          <a:off x="9569387" y="527875"/>
          <a:ext cx="105075" cy="954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762"/>
              </a:lnTo>
              <a:lnTo>
                <a:pt x="105075" y="954762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2263E-A27A-42D3-A0BB-300E0D56D735}">
      <dsp:nvSpPr>
        <dsp:cNvPr id="0" name=""/>
        <dsp:cNvSpPr/>
      </dsp:nvSpPr>
      <dsp:spPr>
        <a:xfrm>
          <a:off x="9674463" y="659220"/>
          <a:ext cx="1057047" cy="16468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5947951"/>
              <a:satOff val="-17070"/>
              <a:lumOff val="-273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Final </a:t>
          </a: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FY26</a:t>
          </a:r>
          <a:r>
            <a:rPr lang="en-US" sz="1200" kern="1200" dirty="0"/>
            <a:t> President’s Budget submitted to USDA via OMB</a:t>
          </a:r>
        </a:p>
      </dsp:txBody>
      <dsp:txXfrm>
        <a:off x="9705423" y="690180"/>
        <a:ext cx="995127" cy="1584914"/>
      </dsp:txXfrm>
    </dsp:sp>
    <dsp:sp modelId="{E2134126-A1E2-408D-ADFA-8F7143EFA93C}">
      <dsp:nvSpPr>
        <dsp:cNvPr id="0" name=""/>
        <dsp:cNvSpPr/>
      </dsp:nvSpPr>
      <dsp:spPr>
        <a:xfrm>
          <a:off x="10784048" y="2495"/>
          <a:ext cx="1050759" cy="525379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February 2025</a:t>
          </a:r>
        </a:p>
      </dsp:txBody>
      <dsp:txXfrm>
        <a:off x="10799436" y="17883"/>
        <a:ext cx="1019983" cy="494603"/>
      </dsp:txXfrm>
    </dsp:sp>
    <dsp:sp modelId="{7E942E60-D6A1-415E-BDF4-CD4C0E7B047F}">
      <dsp:nvSpPr>
        <dsp:cNvPr id="0" name=""/>
        <dsp:cNvSpPr/>
      </dsp:nvSpPr>
      <dsp:spPr>
        <a:xfrm>
          <a:off x="10889124" y="527875"/>
          <a:ext cx="105075" cy="645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337"/>
              </a:lnTo>
              <a:lnTo>
                <a:pt x="105075" y="64533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1CDD2-0D31-44D0-BAD1-6AEC098EA155}">
      <dsp:nvSpPr>
        <dsp:cNvPr id="0" name=""/>
        <dsp:cNvSpPr/>
      </dsp:nvSpPr>
      <dsp:spPr>
        <a:xfrm>
          <a:off x="10994200" y="659220"/>
          <a:ext cx="1001500" cy="1027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Ideally, </a:t>
          </a: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FY26</a:t>
          </a:r>
          <a:r>
            <a:rPr lang="en-US" sz="1200" kern="1200" dirty="0"/>
            <a:t> President’s Budget Released</a:t>
          </a:r>
        </a:p>
      </dsp:txBody>
      <dsp:txXfrm>
        <a:off x="11023533" y="688553"/>
        <a:ext cx="942834" cy="969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3590B-7BAE-43A1-AED0-FACE34E99F9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857CF-AE59-4747-9CB2-20D909E5C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2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857CF-AE59-4747-9CB2-20D909E5C2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23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9654-997F-6BCE-43E8-EA5F93178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57C8C-8FE9-1E96-804B-0D2017787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562FF-2678-30BF-DFE3-5188721B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DE56-1FEF-4A4B-9AC2-B85B8B9641A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1AA63-76E4-CDBB-4FC6-C3013C26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9E7BD-D97A-8EB8-65FF-F1DA9008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D0CF-478B-4F59-B233-9B849F70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1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E108D-299C-C875-4EFE-984D514A0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A1C02-2F59-9E38-CC7A-F14B7FF12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D7C5F-F3C8-6988-C09C-0158EFBF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DE56-1FEF-4A4B-9AC2-B85B8B9641A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1A7-B682-7552-D1FF-4E8C906E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63DDD-B6BA-EAC1-3E74-11AF8E60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D0CF-478B-4F59-B233-9B849F70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8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7B27B7-B6B1-76A3-2296-1C1260C241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E1C55-8631-2FC7-AC37-3C341BD32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6A766-68D0-EF97-622E-57B2E8A4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DE56-1FEF-4A4B-9AC2-B85B8B9641A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DDFD8-C607-8465-3F99-CD2BE4499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DCB17-6370-8351-D795-1C3A40014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D0CF-478B-4F59-B233-9B849F70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5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50BEA-21DE-35E4-48E7-870467677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52591-A652-8D75-118B-34B8CCCF9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E2861-9379-8BD1-18E2-F29FFCA5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DE56-1FEF-4A4B-9AC2-B85B8B9641A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7C253-34F5-CBEC-16BC-FAEE25D6B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F463-6748-15C7-023C-C70D5795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D0CF-478B-4F59-B233-9B849F70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2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055C4-F5AD-2295-2282-BE2BFA781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FF772-1511-99F7-FD08-0F7619146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B738B-7F80-39B3-CFE9-2DECCD6EB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DE56-1FEF-4A4B-9AC2-B85B8B9641A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350D0-7C20-801A-686A-C53FC58B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D809E-F14C-8C6C-065D-E9DFD5FF4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D0CF-478B-4F59-B233-9B849F70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04278-6694-87BA-88AC-AA6FCEFCA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E04EE-3CD0-94FF-8515-888C1618D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F8AC8-CD9C-868E-5E98-FB1538581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0912D-CE62-8C2B-474D-0FFA094FE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DE56-1FEF-4A4B-9AC2-B85B8B9641A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B9EA2-7687-2057-22C1-B82081C59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22F6D-3675-2659-05DA-111219A7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D0CF-478B-4F59-B233-9B849F70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3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71F27-D7A3-B9BB-BB0F-6C1A4FA46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A2294-06F9-6BB1-4545-C14D419AA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3708D-086A-1ECA-0F58-154F79A4C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99CEA9-833A-FB8F-6145-456A8E197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D6E82-5767-1ECF-9C99-85D21AE83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93985E-CD61-92A9-D9F8-0368AE47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DE56-1FEF-4A4B-9AC2-B85B8B9641A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3EC1C-1A96-F85C-E467-46C2294D6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3A08A-8F8B-7F15-6492-063F61FE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D0CF-478B-4F59-B233-9B849F70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5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99EA6-DF7C-6F5C-7AB9-D7760A4D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6420F-AA44-F7CD-9A42-937CBEF6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DE56-1FEF-4A4B-9AC2-B85B8B9641A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290A6-753E-D3B9-6003-B6EA87AC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5821-3383-0575-54D6-26E7DDD90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D0CF-478B-4F59-B233-9B849F70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1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9E20FC-B69A-9852-7B62-3775DCE2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DE56-1FEF-4A4B-9AC2-B85B8B9641A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569B55-E69D-74DB-619C-E14D3057A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AA985-AD2C-C224-F941-5EBC123A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D0CF-478B-4F59-B233-9B849F70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2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76F4A-1180-E269-20E4-2BB8BD39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44C8-5C0A-89C2-215D-A4CEFBF3C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FB428-64CA-D129-42BC-9B17CBEE7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3DF42-D726-2308-6545-DEDB80B90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DE56-1FEF-4A4B-9AC2-B85B8B9641A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42A3F-8D5D-6099-5B79-E1AB6161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9A472-A14C-8AC9-2E24-934C720F4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D0CF-478B-4F59-B233-9B849F70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1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A1D32-DA0C-EB8E-1494-3D2DB827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4BE3EC-41D9-DEBE-2D40-C2159271A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6FD7A-4834-BD43-7D2D-0CED48FEE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05942-6973-4A72-3C00-D67C7FDA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DE56-1FEF-4A4B-9AC2-B85B8B9641A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98509-068F-6B16-178A-0F919873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A0BA5-BC18-8CB9-6B54-0A949E97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D0CF-478B-4F59-B233-9B849F70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6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63B95B-8D1F-28D2-DDCA-ECFF20DBE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60CB1-439C-6DBB-CD3A-B319E3259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0F5F7-9EEE-4097-1E8E-D606A628D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CADE56-1FEF-4A4B-9AC2-B85B8B9641A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2D4A8-C6BF-EE5F-471D-716539615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038EC-65B9-2B98-2735-0FCB3B2B7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43D0CF-478B-4F59-B233-9B849F70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2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D53F7-0DB2-3666-B9AC-D876E81A2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President’s Budget Request</a:t>
            </a:r>
            <a:br>
              <a:rPr lang="en-US" b="1" dirty="0"/>
            </a:br>
            <a:r>
              <a:rPr lang="en-US" sz="4000" i="1" dirty="0"/>
              <a:t>(and beyond…)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81AE8-D5A1-16F0-7832-A8B362223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4125"/>
            <a:ext cx="9144000" cy="1655762"/>
          </a:xfrm>
        </p:spPr>
        <p:txBody>
          <a:bodyPr/>
          <a:lstStyle/>
          <a:p>
            <a:r>
              <a:rPr lang="en-US" dirty="0"/>
              <a:t>agInnovation-BLC</a:t>
            </a:r>
          </a:p>
          <a:p>
            <a:r>
              <a:rPr lang="en-US" dirty="0"/>
              <a:t>4-23-24</a:t>
            </a:r>
          </a:p>
          <a:p>
            <a:r>
              <a:rPr lang="en-US" dirty="0"/>
              <a:t>Jeanette Thurston</a:t>
            </a:r>
          </a:p>
        </p:txBody>
      </p:sp>
    </p:spTree>
    <p:extLst>
      <p:ext uri="{BB962C8B-B14F-4D97-AF65-F5344CB8AC3E}">
        <p14:creationId xmlns:p14="http://schemas.microsoft.com/office/powerpoint/2010/main" val="381223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A9648D6-B41B-42D0-A817-AE2607B0B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4200" y="554152"/>
            <a:ext cx="574177" cy="1075866"/>
            <a:chOff x="10994200" y="554152"/>
            <a:chExt cx="574177" cy="1075866"/>
          </a:xfrm>
        </p:grpSpPr>
        <p:sp>
          <p:nvSpPr>
            <p:cNvPr id="19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13369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2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55951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solidFill>
              <a:schemeClr val="accent2"/>
            </a:solidFill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94200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2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4">
            <a:extLst>
              <a:ext uri="{FF2B5EF4-FFF2-40B4-BE49-F238E27FC236}">
                <a16:creationId xmlns:a16="http://schemas.microsoft.com/office/drawing/2014/main" id="{3A8AD7D2-AC34-E8FE-54D2-283F588D27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544249"/>
              </p:ext>
            </p:extLst>
          </p:nvPr>
        </p:nvGraphicFramePr>
        <p:xfrm>
          <a:off x="0" y="136478"/>
          <a:ext cx="12089640" cy="6650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FB1B0E62-86F4-2ED5-0A99-88FEBB1ABA7D}"/>
              </a:ext>
            </a:extLst>
          </p:cNvPr>
          <p:cNvSpPr/>
          <p:nvPr/>
        </p:nvSpPr>
        <p:spPr>
          <a:xfrm>
            <a:off x="2468521" y="3923905"/>
            <a:ext cx="191069" cy="171515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814FA058-78CD-7DFE-195F-BB19590C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8291" y="4754923"/>
            <a:ext cx="6230476" cy="154892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3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President’s Budget Request:</a:t>
            </a:r>
            <a:br>
              <a:rPr lang="en-US" sz="3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Estimated Timeline of Activity</a:t>
            </a:r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E1958E69-D04A-A512-4ED6-33368363DFD8}"/>
              </a:ext>
            </a:extLst>
          </p:cNvPr>
          <p:cNvSpPr/>
          <p:nvPr/>
        </p:nvSpPr>
        <p:spPr>
          <a:xfrm>
            <a:off x="6938339" y="2786388"/>
            <a:ext cx="191069" cy="171515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5061BFFD-4F91-CB94-0361-8D887CDC4A4A}"/>
              </a:ext>
            </a:extLst>
          </p:cNvPr>
          <p:cNvSpPr/>
          <p:nvPr/>
        </p:nvSpPr>
        <p:spPr>
          <a:xfrm>
            <a:off x="6938342" y="1630018"/>
            <a:ext cx="191069" cy="171515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87608-1133-C245-6CBC-E86D236F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876" y="308529"/>
            <a:ext cx="10515600" cy="1325563"/>
          </a:xfrm>
        </p:spPr>
        <p:txBody>
          <a:bodyPr/>
          <a:lstStyle/>
          <a:p>
            <a:r>
              <a:rPr lang="en-US" dirty="0"/>
              <a:t>The rest of this crazy theme park ride…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ADE6EE2-309A-BE6D-245B-14E37A9CE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13" y="1741814"/>
            <a:ext cx="7525120" cy="42400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E27D2F-2129-E995-5252-482F00228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3976" y="420000"/>
            <a:ext cx="2229824" cy="19656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00F62E-7BE3-99AC-223E-11C1B12139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8595" y="3949200"/>
            <a:ext cx="1480585" cy="21194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D778BA-10EA-59CC-E8C6-A6E731EC03B0}"/>
              </a:ext>
            </a:extLst>
          </p:cNvPr>
          <p:cNvSpPr txBox="1"/>
          <p:nvPr/>
        </p:nvSpPr>
        <p:spPr>
          <a:xfrm>
            <a:off x="7678457" y="6059157"/>
            <a:ext cx="4533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FY20XX Appropriations Act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5620E6FE-F309-34AB-370B-AEDD3A1130B1}"/>
              </a:ext>
            </a:extLst>
          </p:cNvPr>
          <p:cNvSpPr/>
          <p:nvPr/>
        </p:nvSpPr>
        <p:spPr>
          <a:xfrm rot="20072025">
            <a:off x="7894631" y="2078551"/>
            <a:ext cx="1082545" cy="614149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693FEED-3CB9-DE88-0D6F-AF5ADA99D6E5}"/>
              </a:ext>
            </a:extLst>
          </p:cNvPr>
          <p:cNvSpPr/>
          <p:nvPr/>
        </p:nvSpPr>
        <p:spPr>
          <a:xfrm rot="5400000">
            <a:off x="9714326" y="2890591"/>
            <a:ext cx="1082545" cy="614149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C4B365-3CCB-2831-B1A9-83CF28FFD9C6}"/>
              </a:ext>
            </a:extLst>
          </p:cNvPr>
          <p:cNvSpPr txBox="1"/>
          <p:nvPr/>
        </p:nvSpPr>
        <p:spPr>
          <a:xfrm>
            <a:off x="197237" y="5981856"/>
            <a:ext cx="6550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https://www.politico.com/news/2021/09/30/how-a-bill-gets-passed-into-law-gridlock-congress-514532</a:t>
            </a:r>
          </a:p>
        </p:txBody>
      </p:sp>
    </p:spTree>
    <p:extLst>
      <p:ext uri="{BB962C8B-B14F-4D97-AF65-F5344CB8AC3E}">
        <p14:creationId xmlns:p14="http://schemas.microsoft.com/office/powerpoint/2010/main" val="4117888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2B19-A13F-43A1-0FF2-EA7C06A49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30" y="143301"/>
            <a:ext cx="11706609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Questions/Thoughts: Engagement &amp; Education for Research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8F6A0-E22B-E1DD-2E55-3EA143FC7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730" y="3337560"/>
            <a:ext cx="6096000" cy="2962947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When and who should carry the message?</a:t>
            </a:r>
          </a:p>
          <a:p>
            <a:pPr lvl="1"/>
            <a:r>
              <a:rPr lang="en-US" dirty="0"/>
              <a:t>Need to be engaging much earlier in the process</a:t>
            </a:r>
          </a:p>
          <a:p>
            <a:pPr lvl="1"/>
            <a:r>
              <a:rPr lang="en-US" dirty="0"/>
              <a:t>Should engage more than once—to manage this, should we “share the love”?</a:t>
            </a:r>
          </a:p>
          <a:p>
            <a:pPr lvl="2"/>
            <a:r>
              <a:rPr lang="en-US" dirty="0"/>
              <a:t>In addition to agInnovation chair: BLC chair, Incoming agInnovation chair, S&amp;T chair, current and incoming Vice chairs</a:t>
            </a:r>
          </a:p>
          <a:p>
            <a:r>
              <a:rPr lang="en-US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Our Message and Proactive planning</a:t>
            </a:r>
          </a:p>
          <a:p>
            <a:pPr lvl="1"/>
            <a:r>
              <a:rPr lang="en-US" dirty="0"/>
              <a:t>Priorities </a:t>
            </a:r>
            <a:r>
              <a:rPr lang="en-US"/>
              <a:t>may be </a:t>
            </a:r>
            <a:r>
              <a:rPr lang="en-US" dirty="0"/>
              <a:t>the same but should the message on the need be? Especially in consideration what the prior year’s appropriations looked like.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E0F7A-B940-E789-88FD-86495F333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8706" y="3429000"/>
            <a:ext cx="5504597" cy="2962946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Who should we be engaging with concerning this process?—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building relationships and maintaining them</a:t>
            </a:r>
          </a:p>
          <a:p>
            <a:pPr lvl="1"/>
            <a:r>
              <a:rPr lang="en-US" i="1" dirty="0"/>
              <a:t>NIFA—Director but also…Assoc Director for Programs, Institute Deputy Directors, Josh Stull</a:t>
            </a:r>
          </a:p>
          <a:p>
            <a:pPr lvl="1"/>
            <a:r>
              <a:rPr lang="en-US" i="1" dirty="0"/>
              <a:t>OCS—Office of the Chief Scientist</a:t>
            </a:r>
          </a:p>
          <a:p>
            <a:pPr lvl="2"/>
            <a:r>
              <a:rPr lang="en-US" i="1" dirty="0"/>
              <a:t>Chief Scientist</a:t>
            </a:r>
          </a:p>
          <a:p>
            <a:pPr lvl="2"/>
            <a:r>
              <a:rPr lang="en-US" i="1" dirty="0"/>
              <a:t>Deputy </a:t>
            </a:r>
            <a:r>
              <a:rPr lang="en-US" i="1" dirty="0" err="1"/>
              <a:t>Undersec</a:t>
            </a:r>
            <a:r>
              <a:rPr lang="en-US" i="1" dirty="0"/>
              <a:t> for REE</a:t>
            </a:r>
          </a:p>
          <a:p>
            <a:pPr lvl="2"/>
            <a:r>
              <a:rPr lang="en-US" i="1" dirty="0"/>
              <a:t>Director OCS</a:t>
            </a:r>
          </a:p>
          <a:p>
            <a:pPr lvl="1"/>
            <a:r>
              <a:rPr lang="en-US" i="1" dirty="0"/>
              <a:t>Others outside of USDA?  Importance of agInnovation research in other agencies?</a:t>
            </a:r>
            <a:endParaRPr lang="en-US" b="1" i="1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3074" name="Picture 2" descr="Seeking inquisitive children! – Whizz ...">
            <a:extLst>
              <a:ext uri="{FF2B5EF4-FFF2-40B4-BE49-F238E27FC236}">
                <a16:creationId xmlns:a16="http://schemas.microsoft.com/office/drawing/2014/main" id="{68FF4580-77AB-A70E-BDBD-BA5453B67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443" y="1523545"/>
            <a:ext cx="2272526" cy="151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347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373</Words>
  <Application>Microsoft Office PowerPoint</Application>
  <PresentationFormat>Widescreen</PresentationFormat>
  <Paragraphs>45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President’s Budget Request (and beyond…)</vt:lpstr>
      <vt:lpstr>President’s Budget Request: Estimated Timeline of Activity</vt:lpstr>
      <vt:lpstr>The rest of this crazy theme park ride…</vt:lpstr>
      <vt:lpstr>Questions/Thoughts: Engagement &amp; Education for Research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Jeanette Thurston</dc:creator>
  <cp:lastModifiedBy>Jeanette Thurston</cp:lastModifiedBy>
  <cp:revision>3</cp:revision>
  <dcterms:created xsi:type="dcterms:W3CDTF">2024-04-22T21:03:14Z</dcterms:created>
  <dcterms:modified xsi:type="dcterms:W3CDTF">2024-04-24T12:35:23Z</dcterms:modified>
</cp:coreProperties>
</file>