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notesMasterIdLst>
    <p:notesMasterId r:id="rId11"/>
  </p:notesMasterIdLst>
  <p:sldIdLst>
    <p:sldId id="265" r:id="rId3"/>
    <p:sldId id="295" r:id="rId4"/>
    <p:sldId id="318" r:id="rId5"/>
    <p:sldId id="264" r:id="rId6"/>
    <p:sldId id="285" r:id="rId7"/>
    <p:sldId id="260" r:id="rId8"/>
    <p:sldId id="263" r:id="rId9"/>
    <p:sldId id="28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5D66B-7BAA-48B4-B9BE-B3E84D44606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5554B-8CFE-45DD-B392-5F34CD078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1B76-5010-47EA-8933-B81724F35E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25D4-6767-4383-9459-7E57B35AE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6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1B76-5010-47EA-8933-B81724F35E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25D4-6767-4383-9459-7E57B35AE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8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3209-BABA-416B-B76A-74768CFE46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C7E4-931E-492E-AD5A-B57110C8D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5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3209-BABA-416B-B76A-74768CFE46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C7E4-931E-492E-AD5A-B57110C8D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6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60000">
              <a:srgbClr val="0033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13" tIns="45708" rIns="91413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13" tIns="45708" rIns="91413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3"/>
            <a:fld id="{D55A1B76-5010-47EA-8933-B81724F35E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43"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43"/>
            <a:fld id="{48CF25D4-6767-4383-9459-7E57B35AE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4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2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75" r:id="rId2"/>
  </p:sldLayoutIdLst>
  <p:txStyles>
    <p:titleStyle>
      <a:lvl1pPr algn="ctr" defTabSz="9141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3" indent="-342803" algn="l" defTabSz="9141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0" indent="-285672" algn="l" defTabSz="9141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3" indent="-228537" algn="l" defTabSz="9141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2" indent="-228537" algn="l" defTabSz="9141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4" indent="-228537" algn="l" defTabSz="9141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9" indent="-228537" algn="l" defTabSz="9141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7" indent="-228537" algn="l" defTabSz="9141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41" indent="-228537" algn="l" defTabSz="9141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5" indent="-228537" algn="l" defTabSz="9141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3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5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9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2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4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7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100000">
              <a:srgbClr val="0066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effectLst>
            <a:outerShdw blurRad="50800" dist="25400" dir="60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effectLst>
            <a:outerShdw blurRad="50800" dist="25400" dir="6000000" algn="ctr" rotWithShape="0">
              <a:schemeClr val="tx1"/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3209-BABA-416B-B76A-74768CFE46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7C7E4-931E-492E-AD5A-B57110C8D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6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7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06" y="182171"/>
            <a:ext cx="11668018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 Statement: how agricultural pesticides are used in Illinois will (already has) become more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72" y="1520577"/>
            <a:ext cx="11441989" cy="471163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complex labels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must be done in addition to “traditional” practices 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record keeping requirements</a:t>
            </a:r>
          </a:p>
          <a:p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complex regulations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(counties, ranges, etc.) the product can/cannot be applied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it be applied if pollinators are “visiting the treatment area?”</a:t>
            </a:r>
          </a:p>
          <a:p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complex misuse investigations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picklist practices will be enforceable by IL Dept of Agriculture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responsible for implementing picklist practices?</a:t>
            </a:r>
          </a:p>
        </p:txBody>
      </p:sp>
    </p:spTree>
    <p:extLst>
      <p:ext uri="{BB962C8B-B14F-4D97-AF65-F5344CB8AC3E}">
        <p14:creationId xmlns:p14="http://schemas.microsoft.com/office/powerpoint/2010/main" val="293148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242" y="482886"/>
            <a:ext cx="10540835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there been impacts from ESA so far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regarding crop protection products?</a:t>
            </a:r>
          </a:p>
        </p:txBody>
      </p:sp>
    </p:spTree>
    <p:extLst>
      <p:ext uri="{BB962C8B-B14F-4D97-AF65-F5344CB8AC3E}">
        <p14:creationId xmlns:p14="http://schemas.microsoft.com/office/powerpoint/2010/main" val="17527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8" y="1404222"/>
            <a:ext cx="10152993" cy="5453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575" y="200835"/>
            <a:ext cx="10548657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 apply Enlist One or Enlist Duo to soybean in 2022,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2023, or plan to apply in 2024?</a:t>
            </a:r>
          </a:p>
        </p:txBody>
      </p:sp>
    </p:spTree>
    <p:extLst>
      <p:ext uri="{BB962C8B-B14F-4D97-AF65-F5344CB8AC3E}">
        <p14:creationId xmlns:p14="http://schemas.microsoft.com/office/powerpoint/2010/main" val="425405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0AA7878-C388-A644-943F-74BB0A7B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16" y="2649193"/>
            <a:ext cx="6520344" cy="420880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8E7231-2917-7846-8012-986997BD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06" y="1749003"/>
            <a:ext cx="6157565" cy="900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9343"/>
            <a:ext cx="12041312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Curious to ask: which of these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label-mandated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runoff mitigation practices did you/will you use, based on the soil hydrologic group, to obtain 4 or 6 credits?</a:t>
            </a:r>
          </a:p>
        </p:txBody>
      </p:sp>
    </p:spTree>
    <p:extLst>
      <p:ext uri="{BB962C8B-B14F-4D97-AF65-F5344CB8AC3E}">
        <p14:creationId xmlns:p14="http://schemas.microsoft.com/office/powerpoint/2010/main" val="327234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0418"/>
            <a:ext cx="12161509" cy="5443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8580" y="174664"/>
            <a:ext cx="10196381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buffers in 2021: 310’ downwind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57’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omnidirectional buffer for counties with ES</a:t>
            </a:r>
          </a:p>
        </p:txBody>
      </p:sp>
    </p:spTree>
    <p:extLst>
      <p:ext uri="{BB962C8B-B14F-4D97-AF65-F5344CB8AC3E}">
        <p14:creationId xmlns:p14="http://schemas.microsoft.com/office/powerpoint/2010/main" val="412719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79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491748B-0C47-026E-7ED3-35A42EED5DD6}"/>
              </a:ext>
            </a:extLst>
          </p:cNvPr>
          <p:cNvGrpSpPr/>
          <p:nvPr/>
        </p:nvGrpSpPr>
        <p:grpSpPr>
          <a:xfrm>
            <a:off x="457200" y="5699760"/>
            <a:ext cx="11257280" cy="609600"/>
            <a:chOff x="457200" y="5699760"/>
            <a:chExt cx="11257280" cy="609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56207E-6847-8E03-997F-3075B73E8F06}"/>
                </a:ext>
              </a:extLst>
            </p:cNvPr>
            <p:cNvSpPr/>
            <p:nvPr/>
          </p:nvSpPr>
          <p:spPr>
            <a:xfrm>
              <a:off x="457200" y="5699760"/>
              <a:ext cx="11257280" cy="609600"/>
            </a:xfrm>
            <a:prstGeom prst="rect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E5D5C3-947E-FAC0-7298-30589A0EF782}"/>
                </a:ext>
              </a:extLst>
            </p:cNvPr>
            <p:cNvSpPr/>
            <p:nvPr/>
          </p:nvSpPr>
          <p:spPr>
            <a:xfrm>
              <a:off x="487680" y="5720080"/>
              <a:ext cx="1503680" cy="27432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02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do moving forward?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FA1B4-CE0A-E808-53B0-92DBDBC7AC0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all involved in agriculture (growers, consultants, landowners, ag lenders, etc.) to learn/study the proposals from US EPA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they potentially impact your operation/business/customers during future growing seasons?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comments to US EPA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constructive comments that could lead to changes in proposed practices</a:t>
            </a:r>
          </a:p>
        </p:txBody>
      </p:sp>
    </p:spTree>
    <p:extLst>
      <p:ext uri="{BB962C8B-B14F-4D97-AF65-F5344CB8AC3E}">
        <p14:creationId xmlns:p14="http://schemas.microsoft.com/office/powerpoint/2010/main" val="1063449624"/>
      </p:ext>
    </p:extLst>
  </p:cSld>
  <p:clrMapOvr>
    <a:masterClrMapping/>
  </p:clrMapOvr>
</p:sld>
</file>

<file path=ppt/theme/theme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31032</TotalTime>
  <Words>235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23_Office Theme</vt:lpstr>
      <vt:lpstr>3_Office Theme</vt:lpstr>
      <vt:lpstr>Thesis Statement: how agricultural pesticides are used in Illinois will (already has) become more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do moving forward?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Hager, Aaron G</dc:creator>
  <cp:lastModifiedBy>Hager, Aaron G</cp:lastModifiedBy>
  <cp:revision>96</cp:revision>
  <dcterms:created xsi:type="dcterms:W3CDTF">2023-01-26T15:13:37Z</dcterms:created>
  <dcterms:modified xsi:type="dcterms:W3CDTF">2023-10-17T14:44:29Z</dcterms:modified>
</cp:coreProperties>
</file>