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167" r:id="rId5"/>
    <p:sldId id="2195" r:id="rId6"/>
    <p:sldId id="2198" r:id="rId7"/>
    <p:sldId id="2196" r:id="rId8"/>
    <p:sldId id="2197" r:id="rId9"/>
    <p:sldId id="2194" r:id="rId10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E3363C-81C3-7AF8-3B88-C793B649FBB8}" name="Paisley-Jones, Claire - OCE, DC" initials="PD" userId="S::claire.paisley-jones@usda.gov::23ce5d77-1dfc-4655-a427-6fb56ea957a1" providerId="AD"/>
  <p188:author id="{DEEBC25B-87F5-7A1F-0261-5A15D4ACCE03}" name="Arnold, Elyssa - OCE, DC" initials="AD" userId="S::elyssa.arnold@usda.gov::3200273f-ff8e-4c91-9324-f49742c92023" providerId="AD"/>
  <p188:author id="{72A22581-FDC3-5005-9608-B593DEBE8490}" name="Arnold, Elyssa - OCE, DC" initials="AEOD" userId="S::Elyssa.Arnold@usda.gov::3200273f-ff8e-4c91-9324-f49742c9202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2001000058853@fedidcard.gov" initials="1" lastIdx="1" clrIdx="0">
    <p:extLst>
      <p:ext uri="{19B8F6BF-5375-455C-9EA6-DF929625EA0E}">
        <p15:presenceInfo xmlns:p15="http://schemas.microsoft.com/office/powerpoint/2012/main" userId="S-1-5-21-2443529608-3098792306-3041422421-1176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AF61D4-ED0F-4A93-B436-1FBE1F29C99F}" v="3" dt="2023-10-16T14:30:02.1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995" autoAdjust="0"/>
  </p:normalViewPr>
  <p:slideViewPr>
    <p:cSldViewPr snapToGrid="0">
      <p:cViewPr varScale="1">
        <p:scale>
          <a:sx n="52" d="100"/>
          <a:sy n="52" d="100"/>
        </p:scale>
        <p:origin x="11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lass, Cameron - OCE, DC" userId="ca040502-516d-4f2c-a8a9-efead24254a1" providerId="ADAL" clId="{A3FA062B-D0FA-484B-AF44-2AF38507610F}"/>
    <pc:docChg chg="undo custSel addSld delSld modSld">
      <pc:chgData name="Douglass, Cameron - OCE, DC" userId="ca040502-516d-4f2c-a8a9-efead24254a1" providerId="ADAL" clId="{A3FA062B-D0FA-484B-AF44-2AF38507610F}" dt="2023-09-26T17:02:22.876" v="5642" actId="20577"/>
      <pc:docMkLst>
        <pc:docMk/>
      </pc:docMkLst>
      <pc:sldChg chg="modNotesTx">
        <pc:chgData name="Douglass, Cameron - OCE, DC" userId="ca040502-516d-4f2c-a8a9-efead24254a1" providerId="ADAL" clId="{A3FA062B-D0FA-484B-AF44-2AF38507610F}" dt="2023-09-26T15:39:03.027" v="1151" actId="6549"/>
        <pc:sldMkLst>
          <pc:docMk/>
          <pc:sldMk cId="1338457248" sldId="2175"/>
        </pc:sldMkLst>
      </pc:sldChg>
      <pc:sldChg chg="modNotesTx">
        <pc:chgData name="Douglass, Cameron - OCE, DC" userId="ca040502-516d-4f2c-a8a9-efead24254a1" providerId="ADAL" clId="{A3FA062B-D0FA-484B-AF44-2AF38507610F}" dt="2023-09-26T15:49:39.847" v="1298" actId="20577"/>
        <pc:sldMkLst>
          <pc:docMk/>
          <pc:sldMk cId="3320982743" sldId="2184"/>
        </pc:sldMkLst>
      </pc:sldChg>
      <pc:sldChg chg="modNotesTx">
        <pc:chgData name="Douglass, Cameron - OCE, DC" userId="ca040502-516d-4f2c-a8a9-efead24254a1" providerId="ADAL" clId="{A3FA062B-D0FA-484B-AF44-2AF38507610F}" dt="2023-09-26T15:54:47.127" v="1903" actId="20577"/>
        <pc:sldMkLst>
          <pc:docMk/>
          <pc:sldMk cId="2096317356" sldId="2185"/>
        </pc:sldMkLst>
      </pc:sldChg>
      <pc:sldChg chg="modNotesTx">
        <pc:chgData name="Douglass, Cameron - OCE, DC" userId="ca040502-516d-4f2c-a8a9-efead24254a1" providerId="ADAL" clId="{A3FA062B-D0FA-484B-AF44-2AF38507610F}" dt="2023-09-26T16:03:20.014" v="3490" actId="20577"/>
        <pc:sldMkLst>
          <pc:docMk/>
          <pc:sldMk cId="3832374630" sldId="2186"/>
        </pc:sldMkLst>
      </pc:sldChg>
      <pc:sldChg chg="modNotesTx">
        <pc:chgData name="Douglass, Cameron - OCE, DC" userId="ca040502-516d-4f2c-a8a9-efead24254a1" providerId="ADAL" clId="{A3FA062B-D0FA-484B-AF44-2AF38507610F}" dt="2023-09-26T16:11:32.640" v="4868" actId="20577"/>
        <pc:sldMkLst>
          <pc:docMk/>
          <pc:sldMk cId="3456334698" sldId="2187"/>
        </pc:sldMkLst>
      </pc:sldChg>
      <pc:sldChg chg="addSp delSp modSp mod">
        <pc:chgData name="Douglass, Cameron - OCE, DC" userId="ca040502-516d-4f2c-a8a9-efead24254a1" providerId="ADAL" clId="{A3FA062B-D0FA-484B-AF44-2AF38507610F}" dt="2023-09-21T13:32:02.116" v="370" actId="164"/>
        <pc:sldMkLst>
          <pc:docMk/>
          <pc:sldMk cId="3976981520" sldId="2190"/>
        </pc:sldMkLst>
        <pc:spChg chg="mod">
          <ac:chgData name="Douglass, Cameron - OCE, DC" userId="ca040502-516d-4f2c-a8a9-efead24254a1" providerId="ADAL" clId="{A3FA062B-D0FA-484B-AF44-2AF38507610F}" dt="2023-09-21T13:31:30.461" v="363"/>
          <ac:spMkLst>
            <pc:docMk/>
            <pc:sldMk cId="3976981520" sldId="2190"/>
            <ac:spMk id="7" creationId="{328CC297-3506-205C-19BA-83BE24738669}"/>
          </ac:spMkLst>
        </pc:spChg>
        <pc:spChg chg="mod">
          <ac:chgData name="Douglass, Cameron - OCE, DC" userId="ca040502-516d-4f2c-a8a9-efead24254a1" providerId="ADAL" clId="{A3FA062B-D0FA-484B-AF44-2AF38507610F}" dt="2023-09-21T13:31:30.461" v="363"/>
          <ac:spMkLst>
            <pc:docMk/>
            <pc:sldMk cId="3976981520" sldId="2190"/>
            <ac:spMk id="11" creationId="{51498C7E-3281-B436-3611-8A9F10099D35}"/>
          </ac:spMkLst>
        </pc:spChg>
        <pc:spChg chg="mod">
          <ac:chgData name="Douglass, Cameron - OCE, DC" userId="ca040502-516d-4f2c-a8a9-efead24254a1" providerId="ADAL" clId="{A3FA062B-D0FA-484B-AF44-2AF38507610F}" dt="2023-09-21T13:31:30.461" v="363"/>
          <ac:spMkLst>
            <pc:docMk/>
            <pc:sldMk cId="3976981520" sldId="2190"/>
            <ac:spMk id="12" creationId="{98CC8EC9-E89D-7802-6A4A-3A87EF3DC249}"/>
          </ac:spMkLst>
        </pc:spChg>
        <pc:spChg chg="add mod">
          <ac:chgData name="Douglass, Cameron - OCE, DC" userId="ca040502-516d-4f2c-a8a9-efead24254a1" providerId="ADAL" clId="{A3FA062B-D0FA-484B-AF44-2AF38507610F}" dt="2023-09-21T13:32:02.116" v="370" actId="164"/>
          <ac:spMkLst>
            <pc:docMk/>
            <pc:sldMk cId="3976981520" sldId="2190"/>
            <ac:spMk id="13" creationId="{2E96E94A-B0F4-4510-2833-ED923271E2EB}"/>
          </ac:spMkLst>
        </pc:spChg>
        <pc:grpChg chg="add mod">
          <ac:chgData name="Douglass, Cameron - OCE, DC" userId="ca040502-516d-4f2c-a8a9-efead24254a1" providerId="ADAL" clId="{A3FA062B-D0FA-484B-AF44-2AF38507610F}" dt="2023-09-21T13:32:02.116" v="370" actId="164"/>
          <ac:grpSpMkLst>
            <pc:docMk/>
            <pc:sldMk cId="3976981520" sldId="2190"/>
            <ac:grpSpMk id="3" creationId="{6A00AFDC-A071-3C68-552C-CE3F4685B959}"/>
          </ac:grpSpMkLst>
        </pc:grpChg>
        <pc:grpChg chg="mod">
          <ac:chgData name="Douglass, Cameron - OCE, DC" userId="ca040502-516d-4f2c-a8a9-efead24254a1" providerId="ADAL" clId="{A3FA062B-D0FA-484B-AF44-2AF38507610F}" dt="2023-09-21T13:31:30.461" v="363"/>
          <ac:grpSpMkLst>
            <pc:docMk/>
            <pc:sldMk cId="3976981520" sldId="2190"/>
            <ac:grpSpMk id="5" creationId="{3F40D962-0747-6DD8-6048-536392EBCD62}"/>
          </ac:grpSpMkLst>
        </pc:grpChg>
        <pc:grpChg chg="mod">
          <ac:chgData name="Douglass, Cameron - OCE, DC" userId="ca040502-516d-4f2c-a8a9-efead24254a1" providerId="ADAL" clId="{A3FA062B-D0FA-484B-AF44-2AF38507610F}" dt="2023-09-21T13:31:30.461" v="363"/>
          <ac:grpSpMkLst>
            <pc:docMk/>
            <pc:sldMk cId="3976981520" sldId="2190"/>
            <ac:grpSpMk id="8" creationId="{6D35D47D-69E4-A895-72AD-2AE47383BEB6}"/>
          </ac:grpSpMkLst>
        </pc:grpChg>
        <pc:grpChg chg="add mod">
          <ac:chgData name="Douglass, Cameron - OCE, DC" userId="ca040502-516d-4f2c-a8a9-efead24254a1" providerId="ADAL" clId="{A3FA062B-D0FA-484B-AF44-2AF38507610F}" dt="2023-09-21T13:32:02.116" v="370" actId="164"/>
          <ac:grpSpMkLst>
            <pc:docMk/>
            <pc:sldMk cId="3976981520" sldId="2190"/>
            <ac:grpSpMk id="14" creationId="{ED2ADF72-43F5-EF35-2E96-06E198A87C1D}"/>
          </ac:grpSpMkLst>
        </pc:grpChg>
        <pc:picChg chg="del">
          <ac:chgData name="Douglass, Cameron - OCE, DC" userId="ca040502-516d-4f2c-a8a9-efead24254a1" providerId="ADAL" clId="{A3FA062B-D0FA-484B-AF44-2AF38507610F}" dt="2023-09-21T13:31:25.514" v="362" actId="478"/>
          <ac:picMkLst>
            <pc:docMk/>
            <pc:sldMk cId="3976981520" sldId="2190"/>
            <ac:picMk id="6" creationId="{055547B3-67B6-E62E-9995-E216B9661C24}"/>
          </ac:picMkLst>
        </pc:picChg>
        <pc:picChg chg="mod">
          <ac:chgData name="Douglass, Cameron - OCE, DC" userId="ca040502-516d-4f2c-a8a9-efead24254a1" providerId="ADAL" clId="{A3FA062B-D0FA-484B-AF44-2AF38507610F}" dt="2023-09-21T13:31:30.461" v="363"/>
          <ac:picMkLst>
            <pc:docMk/>
            <pc:sldMk cId="3976981520" sldId="2190"/>
            <ac:picMk id="9" creationId="{CAD5A630-CA0A-B5D0-2EC3-FDA623D6B410}"/>
          </ac:picMkLst>
        </pc:picChg>
        <pc:picChg chg="mod">
          <ac:chgData name="Douglass, Cameron - OCE, DC" userId="ca040502-516d-4f2c-a8a9-efead24254a1" providerId="ADAL" clId="{A3FA062B-D0FA-484B-AF44-2AF38507610F}" dt="2023-09-21T13:31:30.461" v="363"/>
          <ac:picMkLst>
            <pc:docMk/>
            <pc:sldMk cId="3976981520" sldId="2190"/>
            <ac:picMk id="10" creationId="{75364F23-7C7C-0C09-FC87-A0E27B19EF39}"/>
          </ac:picMkLst>
        </pc:picChg>
      </pc:sldChg>
      <pc:sldChg chg="addSp delSp modSp mod modNotesTx">
        <pc:chgData name="Douglass, Cameron - OCE, DC" userId="ca040502-516d-4f2c-a8a9-efead24254a1" providerId="ADAL" clId="{A3FA062B-D0FA-484B-AF44-2AF38507610F}" dt="2023-09-26T17:00:44.398" v="5398" actId="20577"/>
        <pc:sldMkLst>
          <pc:docMk/>
          <pc:sldMk cId="375561604" sldId="2191"/>
        </pc:sldMkLst>
        <pc:spChg chg="mod">
          <ac:chgData name="Douglass, Cameron - OCE, DC" userId="ca040502-516d-4f2c-a8a9-efead24254a1" providerId="ADAL" clId="{A3FA062B-D0FA-484B-AF44-2AF38507610F}" dt="2023-09-21T13:27:54.334" v="121"/>
          <ac:spMkLst>
            <pc:docMk/>
            <pc:sldMk cId="375561604" sldId="2191"/>
            <ac:spMk id="10" creationId="{194F614B-8D51-248F-8385-E1C7A3E4E1DD}"/>
          </ac:spMkLst>
        </pc:spChg>
        <pc:spChg chg="mod">
          <ac:chgData name="Douglass, Cameron - OCE, DC" userId="ca040502-516d-4f2c-a8a9-efead24254a1" providerId="ADAL" clId="{A3FA062B-D0FA-484B-AF44-2AF38507610F}" dt="2023-09-21T13:27:54.334" v="121"/>
          <ac:spMkLst>
            <pc:docMk/>
            <pc:sldMk cId="375561604" sldId="2191"/>
            <ac:spMk id="13" creationId="{112C5119-8ADE-6327-F4A2-E0F78BF0D632}"/>
          </ac:spMkLst>
        </pc:spChg>
        <pc:spChg chg="mod">
          <ac:chgData name="Douglass, Cameron - OCE, DC" userId="ca040502-516d-4f2c-a8a9-efead24254a1" providerId="ADAL" clId="{A3FA062B-D0FA-484B-AF44-2AF38507610F}" dt="2023-09-21T13:27:54.334" v="121"/>
          <ac:spMkLst>
            <pc:docMk/>
            <pc:sldMk cId="375561604" sldId="2191"/>
            <ac:spMk id="14" creationId="{77139B0D-C5F4-246D-BA05-0B114217F27F}"/>
          </ac:spMkLst>
        </pc:spChg>
        <pc:spChg chg="add mod">
          <ac:chgData name="Douglass, Cameron - OCE, DC" userId="ca040502-516d-4f2c-a8a9-efead24254a1" providerId="ADAL" clId="{A3FA062B-D0FA-484B-AF44-2AF38507610F}" dt="2023-09-21T13:29:22.976" v="277" actId="164"/>
          <ac:spMkLst>
            <pc:docMk/>
            <pc:sldMk cId="375561604" sldId="2191"/>
            <ac:spMk id="15" creationId="{EC2B904A-BCCF-853C-A576-F014A436466B}"/>
          </ac:spMkLst>
        </pc:spChg>
        <pc:grpChg chg="add mod">
          <ac:chgData name="Douglass, Cameron - OCE, DC" userId="ca040502-516d-4f2c-a8a9-efead24254a1" providerId="ADAL" clId="{A3FA062B-D0FA-484B-AF44-2AF38507610F}" dt="2023-09-21T13:29:22.976" v="277" actId="164"/>
          <ac:grpSpMkLst>
            <pc:docMk/>
            <pc:sldMk cId="375561604" sldId="2191"/>
            <ac:grpSpMk id="8" creationId="{6410411A-CEFB-1CB3-73C0-F40741C68BB3}"/>
          </ac:grpSpMkLst>
        </pc:grpChg>
        <pc:grpChg chg="mod">
          <ac:chgData name="Douglass, Cameron - OCE, DC" userId="ca040502-516d-4f2c-a8a9-efead24254a1" providerId="ADAL" clId="{A3FA062B-D0FA-484B-AF44-2AF38507610F}" dt="2023-09-21T13:27:54.334" v="121"/>
          <ac:grpSpMkLst>
            <pc:docMk/>
            <pc:sldMk cId="375561604" sldId="2191"/>
            <ac:grpSpMk id="9" creationId="{62D3F9CB-11A5-0A3B-745A-E0E05A2FC259}"/>
          </ac:grpSpMkLst>
        </pc:grpChg>
        <pc:grpChg chg="add mod">
          <ac:chgData name="Douglass, Cameron - OCE, DC" userId="ca040502-516d-4f2c-a8a9-efead24254a1" providerId="ADAL" clId="{A3FA062B-D0FA-484B-AF44-2AF38507610F}" dt="2023-09-21T13:29:22.976" v="277" actId="164"/>
          <ac:grpSpMkLst>
            <pc:docMk/>
            <pc:sldMk cId="375561604" sldId="2191"/>
            <ac:grpSpMk id="16" creationId="{19339A98-C3BD-4E6A-3F66-568C47802ABC}"/>
          </ac:grpSpMkLst>
        </pc:grpChg>
        <pc:picChg chg="add del">
          <ac:chgData name="Douglass, Cameron - OCE, DC" userId="ca040502-516d-4f2c-a8a9-efead24254a1" providerId="ADAL" clId="{A3FA062B-D0FA-484B-AF44-2AF38507610F}" dt="2023-09-21T13:22:11.973" v="10" actId="478"/>
          <ac:picMkLst>
            <pc:docMk/>
            <pc:sldMk cId="375561604" sldId="2191"/>
            <ac:picMk id="5" creationId="{93A5BE9B-EEDD-ECAA-1094-A29D9EE2B2DC}"/>
          </ac:picMkLst>
        </pc:picChg>
        <pc:picChg chg="add del mod">
          <ac:chgData name="Douglass, Cameron - OCE, DC" userId="ca040502-516d-4f2c-a8a9-efead24254a1" providerId="ADAL" clId="{A3FA062B-D0FA-484B-AF44-2AF38507610F}" dt="2023-09-21T13:26:43.866" v="74" actId="478"/>
          <ac:picMkLst>
            <pc:docMk/>
            <pc:sldMk cId="375561604" sldId="2191"/>
            <ac:picMk id="6" creationId="{28341C73-D370-3E3E-86A7-110142791673}"/>
          </ac:picMkLst>
        </pc:picChg>
        <pc:picChg chg="add del mod">
          <ac:chgData name="Douglass, Cameron - OCE, DC" userId="ca040502-516d-4f2c-a8a9-efead24254a1" providerId="ADAL" clId="{A3FA062B-D0FA-484B-AF44-2AF38507610F}" dt="2023-09-21T13:26:54.237" v="79"/>
          <ac:picMkLst>
            <pc:docMk/>
            <pc:sldMk cId="375561604" sldId="2191"/>
            <ac:picMk id="7" creationId="{41008FF9-F9CD-15DC-BCC2-07FFF7BB73F2}"/>
          </ac:picMkLst>
        </pc:picChg>
        <pc:picChg chg="mod">
          <ac:chgData name="Douglass, Cameron - OCE, DC" userId="ca040502-516d-4f2c-a8a9-efead24254a1" providerId="ADAL" clId="{A3FA062B-D0FA-484B-AF44-2AF38507610F}" dt="2023-09-21T13:27:54.334" v="121"/>
          <ac:picMkLst>
            <pc:docMk/>
            <pc:sldMk cId="375561604" sldId="2191"/>
            <ac:picMk id="11" creationId="{BD2E0391-3E68-34B8-9CE5-50011102A9F7}"/>
          </ac:picMkLst>
        </pc:picChg>
        <pc:picChg chg="mod">
          <ac:chgData name="Douglass, Cameron - OCE, DC" userId="ca040502-516d-4f2c-a8a9-efead24254a1" providerId="ADAL" clId="{A3FA062B-D0FA-484B-AF44-2AF38507610F}" dt="2023-09-21T13:27:54.334" v="121"/>
          <ac:picMkLst>
            <pc:docMk/>
            <pc:sldMk cId="375561604" sldId="2191"/>
            <ac:picMk id="12" creationId="{1E81E234-F784-3936-81F2-F571547F212A}"/>
          </ac:picMkLst>
        </pc:picChg>
      </pc:sldChg>
      <pc:sldChg chg="modNotesTx">
        <pc:chgData name="Douglass, Cameron - OCE, DC" userId="ca040502-516d-4f2c-a8a9-efead24254a1" providerId="ADAL" clId="{A3FA062B-D0FA-484B-AF44-2AF38507610F}" dt="2023-09-26T17:02:22.876" v="5642" actId="20577"/>
        <pc:sldMkLst>
          <pc:docMk/>
          <pc:sldMk cId="3953263370" sldId="2192"/>
        </pc:sldMkLst>
      </pc:sldChg>
      <pc:sldChg chg="modNotesTx">
        <pc:chgData name="Douglass, Cameron - OCE, DC" userId="ca040502-516d-4f2c-a8a9-efead24254a1" providerId="ADAL" clId="{A3FA062B-D0FA-484B-AF44-2AF38507610F}" dt="2023-09-26T16:12:26.406" v="5076" actId="20577"/>
        <pc:sldMkLst>
          <pc:docMk/>
          <pc:sldMk cId="1762283487" sldId="2193"/>
        </pc:sldMkLst>
      </pc:sldChg>
      <pc:sldChg chg="addSp delSp modSp new del mod">
        <pc:chgData name="Douglass, Cameron - OCE, DC" userId="ca040502-516d-4f2c-a8a9-efead24254a1" providerId="ADAL" clId="{A3FA062B-D0FA-484B-AF44-2AF38507610F}" dt="2023-09-21T13:31:44.964" v="366" actId="47"/>
        <pc:sldMkLst>
          <pc:docMk/>
          <pc:sldMk cId="194325796" sldId="2195"/>
        </pc:sldMkLst>
        <pc:spChg chg="del">
          <ac:chgData name="Douglass, Cameron - OCE, DC" userId="ca040502-516d-4f2c-a8a9-efead24254a1" providerId="ADAL" clId="{A3FA062B-D0FA-484B-AF44-2AF38507610F}" dt="2023-09-21T13:20:26.141" v="4" actId="478"/>
          <ac:spMkLst>
            <pc:docMk/>
            <pc:sldMk cId="194325796" sldId="2195"/>
            <ac:spMk id="2" creationId="{90803379-346A-473D-060F-5992D8FC9C61}"/>
          </ac:spMkLst>
        </pc:spChg>
        <pc:spChg chg="del">
          <ac:chgData name="Douglass, Cameron - OCE, DC" userId="ca040502-516d-4f2c-a8a9-efead24254a1" providerId="ADAL" clId="{A3FA062B-D0FA-484B-AF44-2AF38507610F}" dt="2023-09-21T13:20:24.442" v="3" actId="478"/>
          <ac:spMkLst>
            <pc:docMk/>
            <pc:sldMk cId="194325796" sldId="2195"/>
            <ac:spMk id="3" creationId="{D6F2B5EA-59A4-5BAE-7064-955D1EF4CFC1}"/>
          </ac:spMkLst>
        </pc:spChg>
        <pc:spChg chg="add mod topLvl">
          <ac:chgData name="Douglass, Cameron - OCE, DC" userId="ca040502-516d-4f2c-a8a9-efead24254a1" providerId="ADAL" clId="{A3FA062B-D0FA-484B-AF44-2AF38507610F}" dt="2023-09-21T13:27:05.264" v="81" actId="164"/>
          <ac:spMkLst>
            <pc:docMk/>
            <pc:sldMk cId="194325796" sldId="2195"/>
            <ac:spMk id="10" creationId="{99FD434F-2A74-44E9-BC23-5D95B8F72508}"/>
          </ac:spMkLst>
        </pc:spChg>
        <pc:spChg chg="add mod topLvl">
          <ac:chgData name="Douglass, Cameron - OCE, DC" userId="ca040502-516d-4f2c-a8a9-efead24254a1" providerId="ADAL" clId="{A3FA062B-D0FA-484B-AF44-2AF38507610F}" dt="2023-09-21T13:27:05.264" v="81" actId="164"/>
          <ac:spMkLst>
            <pc:docMk/>
            <pc:sldMk cId="194325796" sldId="2195"/>
            <ac:spMk id="11" creationId="{84279EF0-C191-98A0-41B2-88ED2DC7AD21}"/>
          </ac:spMkLst>
        </pc:spChg>
        <pc:spChg chg="add mod">
          <ac:chgData name="Douglass, Cameron - OCE, DC" userId="ca040502-516d-4f2c-a8a9-efead24254a1" providerId="ADAL" clId="{A3FA062B-D0FA-484B-AF44-2AF38507610F}" dt="2023-09-21T13:27:51.455" v="120" actId="164"/>
          <ac:spMkLst>
            <pc:docMk/>
            <pc:sldMk cId="194325796" sldId="2195"/>
            <ac:spMk id="14" creationId="{EEAEDCC4-673B-B69C-0B50-9C26B95A93D7}"/>
          </ac:spMkLst>
        </pc:spChg>
        <pc:grpChg chg="add del mod">
          <ac:chgData name="Douglass, Cameron - OCE, DC" userId="ca040502-516d-4f2c-a8a9-efead24254a1" providerId="ADAL" clId="{A3FA062B-D0FA-484B-AF44-2AF38507610F}" dt="2023-09-21T13:26:38.076" v="73" actId="165"/>
          <ac:grpSpMkLst>
            <pc:docMk/>
            <pc:sldMk cId="194325796" sldId="2195"/>
            <ac:grpSpMk id="12" creationId="{6602F5C4-DDF0-5078-7C2E-F0E3411BD966}"/>
          </ac:grpSpMkLst>
        </pc:grpChg>
        <pc:grpChg chg="add mod">
          <ac:chgData name="Douglass, Cameron - OCE, DC" userId="ca040502-516d-4f2c-a8a9-efead24254a1" providerId="ADAL" clId="{A3FA062B-D0FA-484B-AF44-2AF38507610F}" dt="2023-09-21T13:27:51.455" v="120" actId="164"/>
          <ac:grpSpMkLst>
            <pc:docMk/>
            <pc:sldMk cId="194325796" sldId="2195"/>
            <ac:grpSpMk id="13" creationId="{29ECAF56-5C63-50D2-E3FD-C11AC4BE049D}"/>
          </ac:grpSpMkLst>
        </pc:grpChg>
        <pc:grpChg chg="add mod">
          <ac:chgData name="Douglass, Cameron - OCE, DC" userId="ca040502-516d-4f2c-a8a9-efead24254a1" providerId="ADAL" clId="{A3FA062B-D0FA-484B-AF44-2AF38507610F}" dt="2023-09-21T13:27:51.455" v="120" actId="164"/>
          <ac:grpSpMkLst>
            <pc:docMk/>
            <pc:sldMk cId="194325796" sldId="2195"/>
            <ac:grpSpMk id="15" creationId="{D1D761E6-E91D-D298-7022-F68A05E44F5B}"/>
          </ac:grpSpMkLst>
        </pc:grpChg>
        <pc:picChg chg="add mod ord topLvl">
          <ac:chgData name="Douglass, Cameron - OCE, DC" userId="ca040502-516d-4f2c-a8a9-efead24254a1" providerId="ADAL" clId="{A3FA062B-D0FA-484B-AF44-2AF38507610F}" dt="2023-09-21T13:27:05.264" v="81" actId="164"/>
          <ac:picMkLst>
            <pc:docMk/>
            <pc:sldMk cId="194325796" sldId="2195"/>
            <ac:picMk id="6" creationId="{E036C383-0223-5F9B-8219-144BBE5654A3}"/>
          </ac:picMkLst>
        </pc:picChg>
        <pc:picChg chg="add del">
          <ac:chgData name="Douglass, Cameron - OCE, DC" userId="ca040502-516d-4f2c-a8a9-efead24254a1" providerId="ADAL" clId="{A3FA062B-D0FA-484B-AF44-2AF38507610F}" dt="2023-09-21T13:22:22.239" v="11" actId="21"/>
          <ac:picMkLst>
            <pc:docMk/>
            <pc:sldMk cId="194325796" sldId="2195"/>
            <ac:picMk id="8" creationId="{E38CF823-F5A0-420D-A1D1-82FD88CD9D67}"/>
          </ac:picMkLst>
        </pc:picChg>
        <pc:picChg chg="add del mod topLvl modCrop">
          <ac:chgData name="Douglass, Cameron - OCE, DC" userId="ca040502-516d-4f2c-a8a9-efead24254a1" providerId="ADAL" clId="{A3FA062B-D0FA-484B-AF44-2AF38507610F}" dt="2023-09-21T13:27:05.264" v="81" actId="164"/>
          <ac:picMkLst>
            <pc:docMk/>
            <pc:sldMk cId="194325796" sldId="2195"/>
            <ac:picMk id="9" creationId="{265312BC-ADC5-AEBC-7EAB-801B374EC8AA}"/>
          </ac:picMkLst>
        </pc:picChg>
      </pc:sldChg>
      <pc:sldChg chg="addSp modSp add del mod">
        <pc:chgData name="Douglass, Cameron - OCE, DC" userId="ca040502-516d-4f2c-a8a9-efead24254a1" providerId="ADAL" clId="{A3FA062B-D0FA-484B-AF44-2AF38507610F}" dt="2023-09-21T13:31:43.897" v="365" actId="47"/>
        <pc:sldMkLst>
          <pc:docMk/>
          <pc:sldMk cId="3884364577" sldId="2196"/>
        </pc:sldMkLst>
        <pc:spChg chg="add mod">
          <ac:chgData name="Douglass, Cameron - OCE, DC" userId="ca040502-516d-4f2c-a8a9-efead24254a1" providerId="ADAL" clId="{A3FA062B-D0FA-484B-AF44-2AF38507610F}" dt="2023-09-21T13:30:42.719" v="329" actId="164"/>
          <ac:spMkLst>
            <pc:docMk/>
            <pc:sldMk cId="3884364577" sldId="2196"/>
            <ac:spMk id="5" creationId="{F584B4E1-0CCF-10D5-A4E3-04DA4A1DAF78}"/>
          </ac:spMkLst>
        </pc:spChg>
        <pc:spChg chg="add mod">
          <ac:chgData name="Douglass, Cameron - OCE, DC" userId="ca040502-516d-4f2c-a8a9-efead24254a1" providerId="ADAL" clId="{A3FA062B-D0FA-484B-AF44-2AF38507610F}" dt="2023-09-21T13:30:42.719" v="329" actId="164"/>
          <ac:spMkLst>
            <pc:docMk/>
            <pc:sldMk cId="3884364577" sldId="2196"/>
            <ac:spMk id="6" creationId="{8DF999C2-7988-367C-B632-2C1C0FA33451}"/>
          </ac:spMkLst>
        </pc:spChg>
        <pc:spChg chg="add mod">
          <ac:chgData name="Douglass, Cameron - OCE, DC" userId="ca040502-516d-4f2c-a8a9-efead24254a1" providerId="ADAL" clId="{A3FA062B-D0FA-484B-AF44-2AF38507610F}" dt="2023-09-21T13:31:18.794" v="361" actId="164"/>
          <ac:spMkLst>
            <pc:docMk/>
            <pc:sldMk cId="3884364577" sldId="2196"/>
            <ac:spMk id="10" creationId="{BBFB58B7-AC63-3EA1-BD46-39568A885238}"/>
          </ac:spMkLst>
        </pc:spChg>
        <pc:grpChg chg="add mod">
          <ac:chgData name="Douglass, Cameron - OCE, DC" userId="ca040502-516d-4f2c-a8a9-efead24254a1" providerId="ADAL" clId="{A3FA062B-D0FA-484B-AF44-2AF38507610F}" dt="2023-09-21T13:31:01.176" v="358" actId="164"/>
          <ac:grpSpMkLst>
            <pc:docMk/>
            <pc:sldMk cId="3884364577" sldId="2196"/>
            <ac:grpSpMk id="7" creationId="{529A8C3E-8C71-68CE-DED3-3302D24C9320}"/>
          </ac:grpSpMkLst>
        </pc:grpChg>
        <pc:grpChg chg="add mod">
          <ac:chgData name="Douglass, Cameron - OCE, DC" userId="ca040502-516d-4f2c-a8a9-efead24254a1" providerId="ADAL" clId="{A3FA062B-D0FA-484B-AF44-2AF38507610F}" dt="2023-09-21T13:31:18.794" v="361" actId="164"/>
          <ac:grpSpMkLst>
            <pc:docMk/>
            <pc:sldMk cId="3884364577" sldId="2196"/>
            <ac:grpSpMk id="9" creationId="{46342C00-96BE-992B-26CB-19D662AE6DAA}"/>
          </ac:grpSpMkLst>
        </pc:grpChg>
        <pc:grpChg chg="add mod">
          <ac:chgData name="Douglass, Cameron - OCE, DC" userId="ca040502-516d-4f2c-a8a9-efead24254a1" providerId="ADAL" clId="{A3FA062B-D0FA-484B-AF44-2AF38507610F}" dt="2023-09-21T13:31:18.794" v="361" actId="164"/>
          <ac:grpSpMkLst>
            <pc:docMk/>
            <pc:sldMk cId="3884364577" sldId="2196"/>
            <ac:grpSpMk id="11" creationId="{C41EE0EE-3BD0-ABAE-739E-85B038EFC465}"/>
          </ac:grpSpMkLst>
        </pc:grpChg>
        <pc:picChg chg="add mod">
          <ac:chgData name="Douglass, Cameron - OCE, DC" userId="ca040502-516d-4f2c-a8a9-efead24254a1" providerId="ADAL" clId="{A3FA062B-D0FA-484B-AF44-2AF38507610F}" dt="2023-09-21T13:30:42.719" v="329" actId="164"/>
          <ac:picMkLst>
            <pc:docMk/>
            <pc:sldMk cId="3884364577" sldId="2196"/>
            <ac:picMk id="3" creationId="{0BE13512-5F01-BCFD-28B8-7ADB5D819E74}"/>
          </ac:picMkLst>
        </pc:picChg>
        <pc:picChg chg="add mod">
          <ac:chgData name="Douglass, Cameron - OCE, DC" userId="ca040502-516d-4f2c-a8a9-efead24254a1" providerId="ADAL" clId="{A3FA062B-D0FA-484B-AF44-2AF38507610F}" dt="2023-09-21T13:31:01.176" v="358" actId="164"/>
          <ac:picMkLst>
            <pc:docMk/>
            <pc:sldMk cId="3884364577" sldId="2196"/>
            <ac:picMk id="8" creationId="{CC1C3E96-D68F-0F66-2EA6-3B2FA300C662}"/>
          </ac:picMkLst>
        </pc:picChg>
      </pc:sldChg>
    </pc:docChg>
  </pc:docChgLst>
  <pc:docChgLst>
    <pc:chgData name="Ranville, Michelle - OCE, DC" userId="a001dab4-f5eb-4a30-8bdc-4f1ade666fc6" providerId="ADAL" clId="{283A113B-46AB-4DCF-97CF-CC1F3AD374FC}"/>
    <pc:docChg chg="modSld">
      <pc:chgData name="Ranville, Michelle - OCE, DC" userId="a001dab4-f5eb-4a30-8bdc-4f1ade666fc6" providerId="ADAL" clId="{283A113B-46AB-4DCF-97CF-CC1F3AD374FC}" dt="2023-07-20T20:48:02.463" v="31" actId="20577"/>
      <pc:docMkLst>
        <pc:docMk/>
      </pc:docMkLst>
      <pc:sldChg chg="modSp mod">
        <pc:chgData name="Ranville, Michelle - OCE, DC" userId="a001dab4-f5eb-4a30-8bdc-4f1ade666fc6" providerId="ADAL" clId="{283A113B-46AB-4DCF-97CF-CC1F3AD374FC}" dt="2023-07-20T20:48:02.463" v="31" actId="20577"/>
        <pc:sldMkLst>
          <pc:docMk/>
          <pc:sldMk cId="426055620" sldId="2165"/>
        </pc:sldMkLst>
        <pc:spChg chg="mod">
          <ac:chgData name="Ranville, Michelle - OCE, DC" userId="a001dab4-f5eb-4a30-8bdc-4f1ade666fc6" providerId="ADAL" clId="{283A113B-46AB-4DCF-97CF-CC1F3AD374FC}" dt="2023-07-20T20:48:02.463" v="31" actId="20577"/>
          <ac:spMkLst>
            <pc:docMk/>
            <pc:sldMk cId="426055620" sldId="2165"/>
            <ac:spMk id="5" creationId="{E93BAC23-C675-BD21-E9C4-8266F8F0AE83}"/>
          </ac:spMkLst>
        </pc:spChg>
      </pc:sldChg>
    </pc:docChg>
  </pc:docChgLst>
  <pc:docChgLst>
    <pc:chgData name="Arnold, Elyssa - OCE, DC" userId="3200273f-ff8e-4c91-9324-f49742c92023" providerId="ADAL" clId="{1FA4C93E-E02C-4C9D-8563-EA1A73A5D71D}"/>
    <pc:docChg chg="undo custSel addSld delSld modSld sldOrd">
      <pc:chgData name="Arnold, Elyssa - OCE, DC" userId="3200273f-ff8e-4c91-9324-f49742c92023" providerId="ADAL" clId="{1FA4C93E-E02C-4C9D-8563-EA1A73A5D71D}" dt="2023-10-13T14:53:35.224" v="7778" actId="20577"/>
      <pc:docMkLst>
        <pc:docMk/>
      </pc:docMkLst>
      <pc:sldChg chg="addSp modSp add del mod ord">
        <pc:chgData name="Arnold, Elyssa - OCE, DC" userId="3200273f-ff8e-4c91-9324-f49742c92023" providerId="ADAL" clId="{1FA4C93E-E02C-4C9D-8563-EA1A73A5D71D}" dt="2023-10-12T20:13:18.403" v="6909"/>
        <pc:sldMkLst>
          <pc:docMk/>
          <pc:sldMk cId="4025353540" sldId="2167"/>
        </pc:sldMkLst>
        <pc:spChg chg="mod">
          <ac:chgData name="Arnold, Elyssa - OCE, DC" userId="3200273f-ff8e-4c91-9324-f49742c92023" providerId="ADAL" clId="{1FA4C93E-E02C-4C9D-8563-EA1A73A5D71D}" dt="2023-10-12T20:12:17.702" v="6827" actId="27636"/>
          <ac:spMkLst>
            <pc:docMk/>
            <pc:sldMk cId="4025353540" sldId="2167"/>
            <ac:spMk id="2" creationId="{C1D46227-B11D-4324-586E-2016F7C43D42}"/>
          </ac:spMkLst>
        </pc:spChg>
        <pc:spChg chg="mod">
          <ac:chgData name="Arnold, Elyssa - OCE, DC" userId="3200273f-ff8e-4c91-9324-f49742c92023" providerId="ADAL" clId="{1FA4C93E-E02C-4C9D-8563-EA1A73A5D71D}" dt="2023-10-12T20:13:04.779" v="6908" actId="20577"/>
          <ac:spMkLst>
            <pc:docMk/>
            <pc:sldMk cId="4025353540" sldId="2167"/>
            <ac:spMk id="3" creationId="{D2EB182E-BA3D-91F6-31A3-73BC4ACC87EC}"/>
          </ac:spMkLst>
        </pc:spChg>
        <pc:spChg chg="add mod">
          <ac:chgData name="Arnold, Elyssa - OCE, DC" userId="3200273f-ff8e-4c91-9324-f49742c92023" providerId="ADAL" clId="{1FA4C93E-E02C-4C9D-8563-EA1A73A5D71D}" dt="2023-10-12T20:13:18.403" v="6909"/>
          <ac:spMkLst>
            <pc:docMk/>
            <pc:sldMk cId="4025353540" sldId="2167"/>
            <ac:spMk id="5" creationId="{9F02EA59-8BA9-0EC6-78F1-B2D310FF0CAB}"/>
          </ac:spMkLst>
        </pc:spChg>
      </pc:sldChg>
      <pc:sldChg chg="del">
        <pc:chgData name="Arnold, Elyssa - OCE, DC" userId="3200273f-ff8e-4c91-9324-f49742c92023" providerId="ADAL" clId="{1FA4C93E-E02C-4C9D-8563-EA1A73A5D71D}" dt="2023-10-12T11:42:16.902" v="0" actId="47"/>
        <pc:sldMkLst>
          <pc:docMk/>
          <pc:sldMk cId="1339254918" sldId="2174"/>
        </pc:sldMkLst>
      </pc:sldChg>
      <pc:sldChg chg="addSp delSp modSp">
        <pc:chgData name="Arnold, Elyssa - OCE, DC" userId="3200273f-ff8e-4c91-9324-f49742c92023" providerId="ADAL" clId="{1FA4C93E-E02C-4C9D-8563-EA1A73A5D71D}" dt="2023-10-13T13:44:41.052" v="7584"/>
        <pc:sldMkLst>
          <pc:docMk/>
          <pc:sldMk cId="1338457248" sldId="2175"/>
        </pc:sldMkLst>
        <pc:spChg chg="add del mod">
          <ac:chgData name="Arnold, Elyssa - OCE, DC" userId="3200273f-ff8e-4c91-9324-f49742c92023" providerId="ADAL" clId="{1FA4C93E-E02C-4C9D-8563-EA1A73A5D71D}" dt="2023-10-12T20:13:23.905" v="6913"/>
          <ac:spMkLst>
            <pc:docMk/>
            <pc:sldMk cId="1338457248" sldId="2175"/>
            <ac:spMk id="5" creationId="{3B83F614-DDD7-ACAC-A8BD-3D70C909C11F}"/>
          </ac:spMkLst>
        </pc:spChg>
        <pc:spChg chg="add mod">
          <ac:chgData name="Arnold, Elyssa - OCE, DC" userId="3200273f-ff8e-4c91-9324-f49742c92023" providerId="ADAL" clId="{1FA4C93E-E02C-4C9D-8563-EA1A73A5D71D}" dt="2023-10-13T13:44:41.052" v="7584"/>
          <ac:spMkLst>
            <pc:docMk/>
            <pc:sldMk cId="1338457248" sldId="2175"/>
            <ac:spMk id="5" creationId="{5A555367-E5FF-A7ED-20C3-32D1C0A89801}"/>
          </ac:spMkLst>
        </pc:spChg>
      </pc:sldChg>
      <pc:sldChg chg="del">
        <pc:chgData name="Arnold, Elyssa - OCE, DC" userId="3200273f-ff8e-4c91-9324-f49742c92023" providerId="ADAL" clId="{1FA4C93E-E02C-4C9D-8563-EA1A73A5D71D}" dt="2023-10-12T11:42:16.902" v="0" actId="47"/>
        <pc:sldMkLst>
          <pc:docMk/>
          <pc:sldMk cId="2050108827" sldId="2176"/>
        </pc:sldMkLst>
      </pc:sldChg>
      <pc:sldChg chg="del">
        <pc:chgData name="Arnold, Elyssa - OCE, DC" userId="3200273f-ff8e-4c91-9324-f49742c92023" providerId="ADAL" clId="{1FA4C93E-E02C-4C9D-8563-EA1A73A5D71D}" dt="2023-10-12T11:42:16.902" v="0" actId="47"/>
        <pc:sldMkLst>
          <pc:docMk/>
          <pc:sldMk cId="1403762667" sldId="2177"/>
        </pc:sldMkLst>
      </pc:sldChg>
      <pc:sldChg chg="del">
        <pc:chgData name="Arnold, Elyssa - OCE, DC" userId="3200273f-ff8e-4c91-9324-f49742c92023" providerId="ADAL" clId="{1FA4C93E-E02C-4C9D-8563-EA1A73A5D71D}" dt="2023-10-12T11:42:16.902" v="0" actId="47"/>
        <pc:sldMkLst>
          <pc:docMk/>
          <pc:sldMk cId="3339664749" sldId="2178"/>
        </pc:sldMkLst>
      </pc:sldChg>
      <pc:sldChg chg="del">
        <pc:chgData name="Arnold, Elyssa - OCE, DC" userId="3200273f-ff8e-4c91-9324-f49742c92023" providerId="ADAL" clId="{1FA4C93E-E02C-4C9D-8563-EA1A73A5D71D}" dt="2023-10-12T11:42:16.902" v="0" actId="47"/>
        <pc:sldMkLst>
          <pc:docMk/>
          <pc:sldMk cId="3819902127" sldId="2179"/>
        </pc:sldMkLst>
      </pc:sldChg>
      <pc:sldChg chg="del">
        <pc:chgData name="Arnold, Elyssa - OCE, DC" userId="3200273f-ff8e-4c91-9324-f49742c92023" providerId="ADAL" clId="{1FA4C93E-E02C-4C9D-8563-EA1A73A5D71D}" dt="2023-10-12T11:42:16.902" v="0" actId="47"/>
        <pc:sldMkLst>
          <pc:docMk/>
          <pc:sldMk cId="1074187682" sldId="2180"/>
        </pc:sldMkLst>
      </pc:sldChg>
      <pc:sldChg chg="del">
        <pc:chgData name="Arnold, Elyssa - OCE, DC" userId="3200273f-ff8e-4c91-9324-f49742c92023" providerId="ADAL" clId="{1FA4C93E-E02C-4C9D-8563-EA1A73A5D71D}" dt="2023-10-12T11:42:16.902" v="0" actId="47"/>
        <pc:sldMkLst>
          <pc:docMk/>
          <pc:sldMk cId="3587626681" sldId="2181"/>
        </pc:sldMkLst>
      </pc:sldChg>
      <pc:sldChg chg="del">
        <pc:chgData name="Arnold, Elyssa - OCE, DC" userId="3200273f-ff8e-4c91-9324-f49742c92023" providerId="ADAL" clId="{1FA4C93E-E02C-4C9D-8563-EA1A73A5D71D}" dt="2023-10-12T11:42:16.902" v="0" actId="47"/>
        <pc:sldMkLst>
          <pc:docMk/>
          <pc:sldMk cId="2140901404" sldId="2182"/>
        </pc:sldMkLst>
      </pc:sldChg>
      <pc:sldChg chg="del">
        <pc:chgData name="Arnold, Elyssa - OCE, DC" userId="3200273f-ff8e-4c91-9324-f49742c92023" providerId="ADAL" clId="{1FA4C93E-E02C-4C9D-8563-EA1A73A5D71D}" dt="2023-10-12T11:42:16.902" v="0" actId="47"/>
        <pc:sldMkLst>
          <pc:docMk/>
          <pc:sldMk cId="2952914880" sldId="2183"/>
        </pc:sldMkLst>
      </pc:sldChg>
      <pc:sldChg chg="addSp delSp modSp modNotesTx">
        <pc:chgData name="Arnold, Elyssa - OCE, DC" userId="3200273f-ff8e-4c91-9324-f49742c92023" providerId="ADAL" clId="{1FA4C93E-E02C-4C9D-8563-EA1A73A5D71D}" dt="2023-10-13T13:44:42.122" v="7585"/>
        <pc:sldMkLst>
          <pc:docMk/>
          <pc:sldMk cId="3320982743" sldId="2184"/>
        </pc:sldMkLst>
        <pc:spChg chg="add del mod">
          <ac:chgData name="Arnold, Elyssa - OCE, DC" userId="3200273f-ff8e-4c91-9324-f49742c92023" providerId="ADAL" clId="{1FA4C93E-E02C-4C9D-8563-EA1A73A5D71D}" dt="2023-10-12T20:13:23.620" v="6912"/>
          <ac:spMkLst>
            <pc:docMk/>
            <pc:sldMk cId="3320982743" sldId="2184"/>
            <ac:spMk id="3" creationId="{AAE49208-F730-0E0B-FFB1-11EEE1700DBD}"/>
          </ac:spMkLst>
        </pc:spChg>
        <pc:spChg chg="add mod">
          <ac:chgData name="Arnold, Elyssa - OCE, DC" userId="3200273f-ff8e-4c91-9324-f49742c92023" providerId="ADAL" clId="{1FA4C93E-E02C-4C9D-8563-EA1A73A5D71D}" dt="2023-10-13T13:44:42.122" v="7585"/>
          <ac:spMkLst>
            <pc:docMk/>
            <pc:sldMk cId="3320982743" sldId="2184"/>
            <ac:spMk id="3" creationId="{F7603FD0-7BFC-9D04-F54E-A2B7875305FF}"/>
          </ac:spMkLst>
        </pc:spChg>
      </pc:sldChg>
      <pc:sldChg chg="addSp modSp">
        <pc:chgData name="Arnold, Elyssa - OCE, DC" userId="3200273f-ff8e-4c91-9324-f49742c92023" providerId="ADAL" clId="{1FA4C93E-E02C-4C9D-8563-EA1A73A5D71D}" dt="2023-10-13T13:44:42.994" v="7586"/>
        <pc:sldMkLst>
          <pc:docMk/>
          <pc:sldMk cId="2096317356" sldId="2185"/>
        </pc:sldMkLst>
        <pc:spChg chg="add mod">
          <ac:chgData name="Arnold, Elyssa - OCE, DC" userId="3200273f-ff8e-4c91-9324-f49742c92023" providerId="ADAL" clId="{1FA4C93E-E02C-4C9D-8563-EA1A73A5D71D}" dt="2023-10-13T13:44:42.994" v="7586"/>
          <ac:spMkLst>
            <pc:docMk/>
            <pc:sldMk cId="2096317356" sldId="2185"/>
            <ac:spMk id="5" creationId="{F0717ACD-792F-6BB2-AF8F-01A354AD592F}"/>
          </ac:spMkLst>
        </pc:spChg>
      </pc:sldChg>
      <pc:sldChg chg="addSp modSp">
        <pc:chgData name="Arnold, Elyssa - OCE, DC" userId="3200273f-ff8e-4c91-9324-f49742c92023" providerId="ADAL" clId="{1FA4C93E-E02C-4C9D-8563-EA1A73A5D71D}" dt="2023-10-13T13:44:44.876" v="7588"/>
        <pc:sldMkLst>
          <pc:docMk/>
          <pc:sldMk cId="3832374630" sldId="2186"/>
        </pc:sldMkLst>
        <pc:spChg chg="add mod">
          <ac:chgData name="Arnold, Elyssa - OCE, DC" userId="3200273f-ff8e-4c91-9324-f49742c92023" providerId="ADAL" clId="{1FA4C93E-E02C-4C9D-8563-EA1A73A5D71D}" dt="2023-10-13T13:44:44.876" v="7588"/>
          <ac:spMkLst>
            <pc:docMk/>
            <pc:sldMk cId="3832374630" sldId="2186"/>
            <ac:spMk id="5" creationId="{F3F0D65D-F3DA-4F40-E787-BDF9E4B4F5E1}"/>
          </ac:spMkLst>
        </pc:spChg>
      </pc:sldChg>
      <pc:sldChg chg="addSp modSp">
        <pc:chgData name="Arnold, Elyssa - OCE, DC" userId="3200273f-ff8e-4c91-9324-f49742c92023" providerId="ADAL" clId="{1FA4C93E-E02C-4C9D-8563-EA1A73A5D71D}" dt="2023-10-13T13:45:11.573" v="7613"/>
        <pc:sldMkLst>
          <pc:docMk/>
          <pc:sldMk cId="3456334698" sldId="2187"/>
        </pc:sldMkLst>
        <pc:spChg chg="add mod">
          <ac:chgData name="Arnold, Elyssa - OCE, DC" userId="3200273f-ff8e-4c91-9324-f49742c92023" providerId="ADAL" clId="{1FA4C93E-E02C-4C9D-8563-EA1A73A5D71D}" dt="2023-10-13T13:45:11.573" v="7613"/>
          <ac:spMkLst>
            <pc:docMk/>
            <pc:sldMk cId="3456334698" sldId="2187"/>
            <ac:spMk id="5" creationId="{5EA1017A-467A-1773-94CB-9665AAD7408D}"/>
          </ac:spMkLst>
        </pc:spChg>
      </pc:sldChg>
      <pc:sldChg chg="del">
        <pc:chgData name="Arnold, Elyssa - OCE, DC" userId="3200273f-ff8e-4c91-9324-f49742c92023" providerId="ADAL" clId="{1FA4C93E-E02C-4C9D-8563-EA1A73A5D71D}" dt="2023-10-12T18:50:36.702" v="6782" actId="47"/>
        <pc:sldMkLst>
          <pc:docMk/>
          <pc:sldMk cId="3976981520" sldId="2190"/>
        </pc:sldMkLst>
      </pc:sldChg>
      <pc:sldChg chg="addSp delSp modSp mod">
        <pc:chgData name="Arnold, Elyssa - OCE, DC" userId="3200273f-ff8e-4c91-9324-f49742c92023" providerId="ADAL" clId="{1FA4C93E-E02C-4C9D-8563-EA1A73A5D71D}" dt="2023-10-13T13:44:45.907" v="7589"/>
        <pc:sldMkLst>
          <pc:docMk/>
          <pc:sldMk cId="375561604" sldId="2191"/>
        </pc:sldMkLst>
        <pc:spChg chg="add mod">
          <ac:chgData name="Arnold, Elyssa - OCE, DC" userId="3200273f-ff8e-4c91-9324-f49742c92023" providerId="ADAL" clId="{1FA4C93E-E02C-4C9D-8563-EA1A73A5D71D}" dt="2023-10-13T13:44:45.907" v="7589"/>
          <ac:spMkLst>
            <pc:docMk/>
            <pc:sldMk cId="375561604" sldId="2191"/>
            <ac:spMk id="5" creationId="{1CBCBC37-D52B-A476-E364-3379E5F65B9B}"/>
          </ac:spMkLst>
        </pc:spChg>
        <pc:spChg chg="mod">
          <ac:chgData name="Arnold, Elyssa - OCE, DC" userId="3200273f-ff8e-4c91-9324-f49742c92023" providerId="ADAL" clId="{1FA4C93E-E02C-4C9D-8563-EA1A73A5D71D}" dt="2023-10-12T18:50:19.995" v="6778"/>
          <ac:spMkLst>
            <pc:docMk/>
            <pc:sldMk cId="375561604" sldId="2191"/>
            <ac:spMk id="7" creationId="{AA3C4D66-3738-7623-59A4-4D21D3F97AEE}"/>
          </ac:spMkLst>
        </pc:spChg>
        <pc:spChg chg="mod">
          <ac:chgData name="Arnold, Elyssa - OCE, DC" userId="3200273f-ff8e-4c91-9324-f49742c92023" providerId="ADAL" clId="{1FA4C93E-E02C-4C9D-8563-EA1A73A5D71D}" dt="2023-10-12T18:50:19.995" v="6778"/>
          <ac:spMkLst>
            <pc:docMk/>
            <pc:sldMk cId="375561604" sldId="2191"/>
            <ac:spMk id="18" creationId="{C890BCF3-D042-E5AB-7E71-B070178E9584}"/>
          </ac:spMkLst>
        </pc:spChg>
        <pc:spChg chg="mod">
          <ac:chgData name="Arnold, Elyssa - OCE, DC" userId="3200273f-ff8e-4c91-9324-f49742c92023" providerId="ADAL" clId="{1FA4C93E-E02C-4C9D-8563-EA1A73A5D71D}" dt="2023-10-12T18:50:19.995" v="6778"/>
          <ac:spMkLst>
            <pc:docMk/>
            <pc:sldMk cId="375561604" sldId="2191"/>
            <ac:spMk id="22" creationId="{E79FCC73-4773-0AB4-2EDB-12DC8E7A0D9D}"/>
          </ac:spMkLst>
        </pc:spChg>
        <pc:spChg chg="mod">
          <ac:chgData name="Arnold, Elyssa - OCE, DC" userId="3200273f-ff8e-4c91-9324-f49742c92023" providerId="ADAL" clId="{1FA4C93E-E02C-4C9D-8563-EA1A73A5D71D}" dt="2023-10-12T18:50:19.995" v="6778"/>
          <ac:spMkLst>
            <pc:docMk/>
            <pc:sldMk cId="375561604" sldId="2191"/>
            <ac:spMk id="23" creationId="{8DF55A44-6E02-53BB-4E02-F8DD45C68B8F}"/>
          </ac:spMkLst>
        </pc:spChg>
        <pc:grpChg chg="add del mod">
          <ac:chgData name="Arnold, Elyssa - OCE, DC" userId="3200273f-ff8e-4c91-9324-f49742c92023" providerId="ADAL" clId="{1FA4C93E-E02C-4C9D-8563-EA1A73A5D71D}" dt="2023-10-12T18:50:27.157" v="6781"/>
          <ac:grpSpMkLst>
            <pc:docMk/>
            <pc:sldMk cId="375561604" sldId="2191"/>
            <ac:grpSpMk id="5" creationId="{8FBE79F8-4620-3C79-BDFD-DEC8E26C30B3}"/>
          </ac:grpSpMkLst>
        </pc:grpChg>
        <pc:grpChg chg="mod">
          <ac:chgData name="Arnold, Elyssa - OCE, DC" userId="3200273f-ff8e-4c91-9324-f49742c92023" providerId="ADAL" clId="{1FA4C93E-E02C-4C9D-8563-EA1A73A5D71D}" dt="2023-10-12T18:50:19.995" v="6778"/>
          <ac:grpSpMkLst>
            <pc:docMk/>
            <pc:sldMk cId="375561604" sldId="2191"/>
            <ac:grpSpMk id="6" creationId="{CF3A808F-4461-DC06-26D0-1E48E03B7493}"/>
          </ac:grpSpMkLst>
        </pc:grpChg>
        <pc:grpChg chg="mod">
          <ac:chgData name="Arnold, Elyssa - OCE, DC" userId="3200273f-ff8e-4c91-9324-f49742c92023" providerId="ADAL" clId="{1FA4C93E-E02C-4C9D-8563-EA1A73A5D71D}" dt="2023-10-12T18:50:19.995" v="6778"/>
          <ac:grpSpMkLst>
            <pc:docMk/>
            <pc:sldMk cId="375561604" sldId="2191"/>
            <ac:grpSpMk id="17" creationId="{C9B53ACD-6164-3FC1-F6D5-361F302BC0A4}"/>
          </ac:grpSpMkLst>
        </pc:grpChg>
        <pc:grpChg chg="mod">
          <ac:chgData name="Arnold, Elyssa - OCE, DC" userId="3200273f-ff8e-4c91-9324-f49742c92023" providerId="ADAL" clId="{1FA4C93E-E02C-4C9D-8563-EA1A73A5D71D}" dt="2023-10-12T18:50:19.995" v="6778"/>
          <ac:grpSpMkLst>
            <pc:docMk/>
            <pc:sldMk cId="375561604" sldId="2191"/>
            <ac:grpSpMk id="19" creationId="{7E7721FC-D342-B79D-9D47-24331435F787}"/>
          </ac:grpSpMkLst>
        </pc:grpChg>
        <pc:picChg chg="mod">
          <ac:chgData name="Arnold, Elyssa - OCE, DC" userId="3200273f-ff8e-4c91-9324-f49742c92023" providerId="ADAL" clId="{1FA4C93E-E02C-4C9D-8563-EA1A73A5D71D}" dt="2023-10-12T18:50:19.995" v="6778"/>
          <ac:picMkLst>
            <pc:docMk/>
            <pc:sldMk cId="375561604" sldId="2191"/>
            <ac:picMk id="20" creationId="{5349460A-AC05-3042-1966-EC4C8C776700}"/>
          </ac:picMkLst>
        </pc:picChg>
        <pc:picChg chg="mod">
          <ac:chgData name="Arnold, Elyssa - OCE, DC" userId="3200273f-ff8e-4c91-9324-f49742c92023" providerId="ADAL" clId="{1FA4C93E-E02C-4C9D-8563-EA1A73A5D71D}" dt="2023-10-12T18:50:19.995" v="6778"/>
          <ac:picMkLst>
            <pc:docMk/>
            <pc:sldMk cId="375561604" sldId="2191"/>
            <ac:picMk id="21" creationId="{AFCEE9BA-2F38-3010-AD4F-28474655B1E7}"/>
          </ac:picMkLst>
        </pc:picChg>
      </pc:sldChg>
      <pc:sldChg chg="addSp modSp">
        <pc:chgData name="Arnold, Elyssa - OCE, DC" userId="3200273f-ff8e-4c91-9324-f49742c92023" providerId="ADAL" clId="{1FA4C93E-E02C-4C9D-8563-EA1A73A5D71D}" dt="2023-10-13T13:44:47.393" v="7590"/>
        <pc:sldMkLst>
          <pc:docMk/>
          <pc:sldMk cId="3953263370" sldId="2192"/>
        </pc:sldMkLst>
        <pc:spChg chg="add mod">
          <ac:chgData name="Arnold, Elyssa - OCE, DC" userId="3200273f-ff8e-4c91-9324-f49742c92023" providerId="ADAL" clId="{1FA4C93E-E02C-4C9D-8563-EA1A73A5D71D}" dt="2023-10-13T13:44:47.393" v="7590"/>
          <ac:spMkLst>
            <pc:docMk/>
            <pc:sldMk cId="3953263370" sldId="2192"/>
            <ac:spMk id="6" creationId="{EC3AC584-B9F4-BEDC-3490-EE8412C310EF}"/>
          </ac:spMkLst>
        </pc:spChg>
      </pc:sldChg>
      <pc:sldChg chg="addSp modSp">
        <pc:chgData name="Arnold, Elyssa - OCE, DC" userId="3200273f-ff8e-4c91-9324-f49742c92023" providerId="ADAL" clId="{1FA4C93E-E02C-4C9D-8563-EA1A73A5D71D}" dt="2023-10-13T13:45:12.799" v="7614"/>
        <pc:sldMkLst>
          <pc:docMk/>
          <pc:sldMk cId="1762283487" sldId="2193"/>
        </pc:sldMkLst>
        <pc:spChg chg="add mod">
          <ac:chgData name="Arnold, Elyssa - OCE, DC" userId="3200273f-ff8e-4c91-9324-f49742c92023" providerId="ADAL" clId="{1FA4C93E-E02C-4C9D-8563-EA1A73A5D71D}" dt="2023-10-13T13:45:12.799" v="7614"/>
          <ac:spMkLst>
            <pc:docMk/>
            <pc:sldMk cId="1762283487" sldId="2193"/>
            <ac:spMk id="2" creationId="{D14C3621-5BBC-CAA8-87FF-6AFE5676FA2D}"/>
          </ac:spMkLst>
        </pc:spChg>
      </pc:sldChg>
      <pc:sldChg chg="addSp delSp modSp mod">
        <pc:chgData name="Arnold, Elyssa - OCE, DC" userId="3200273f-ff8e-4c91-9324-f49742c92023" providerId="ADAL" clId="{1FA4C93E-E02C-4C9D-8563-EA1A73A5D71D}" dt="2023-10-13T13:45:21.558" v="7621"/>
        <pc:sldMkLst>
          <pc:docMk/>
          <pc:sldMk cId="4231062820" sldId="2194"/>
        </pc:sldMkLst>
        <pc:spChg chg="del mod">
          <ac:chgData name="Arnold, Elyssa - OCE, DC" userId="3200273f-ff8e-4c91-9324-f49742c92023" providerId="ADAL" clId="{1FA4C93E-E02C-4C9D-8563-EA1A73A5D71D}" dt="2023-10-12T16:59:56.317" v="3943" actId="478"/>
          <ac:spMkLst>
            <pc:docMk/>
            <pc:sldMk cId="4231062820" sldId="2194"/>
            <ac:spMk id="3" creationId="{7CCF4D02-6BC0-46E2-55FD-867F49B8B46E}"/>
          </ac:spMkLst>
        </pc:spChg>
        <pc:spChg chg="add mod">
          <ac:chgData name="Arnold, Elyssa - OCE, DC" userId="3200273f-ff8e-4c91-9324-f49742c92023" providerId="ADAL" clId="{1FA4C93E-E02C-4C9D-8563-EA1A73A5D71D}" dt="2023-10-13T13:45:21.558" v="7621"/>
          <ac:spMkLst>
            <pc:docMk/>
            <pc:sldMk cId="4231062820" sldId="2194"/>
            <ac:spMk id="3" creationId="{B8DF87CE-8AAC-3095-1627-3D81555F6B9C}"/>
          </ac:spMkLst>
        </pc:spChg>
      </pc:sldChg>
      <pc:sldChg chg="del">
        <pc:chgData name="Arnold, Elyssa - OCE, DC" userId="3200273f-ff8e-4c91-9324-f49742c92023" providerId="ADAL" clId="{1FA4C93E-E02C-4C9D-8563-EA1A73A5D71D}" dt="2023-10-12T11:42:16.902" v="0" actId="47"/>
        <pc:sldMkLst>
          <pc:docMk/>
          <pc:sldMk cId="1180965761" sldId="2195"/>
        </pc:sldMkLst>
      </pc:sldChg>
      <pc:sldChg chg="addSp modSp new mod">
        <pc:chgData name="Arnold, Elyssa - OCE, DC" userId="3200273f-ff8e-4c91-9324-f49742c92023" providerId="ADAL" clId="{1FA4C93E-E02C-4C9D-8563-EA1A73A5D71D}" dt="2023-10-13T13:44:44.297" v="7587"/>
        <pc:sldMkLst>
          <pc:docMk/>
          <pc:sldMk cId="4249924384" sldId="2195"/>
        </pc:sldMkLst>
        <pc:spChg chg="mod">
          <ac:chgData name="Arnold, Elyssa - OCE, DC" userId="3200273f-ff8e-4c91-9324-f49742c92023" providerId="ADAL" clId="{1FA4C93E-E02C-4C9D-8563-EA1A73A5D71D}" dt="2023-10-12T16:08:03.544" v="28" actId="207"/>
          <ac:spMkLst>
            <pc:docMk/>
            <pc:sldMk cId="4249924384" sldId="2195"/>
            <ac:spMk id="2" creationId="{D5C7240C-76E6-39BB-33CC-D2804B4ABD2D}"/>
          </ac:spMkLst>
        </pc:spChg>
        <pc:spChg chg="mod">
          <ac:chgData name="Arnold, Elyssa - OCE, DC" userId="3200273f-ff8e-4c91-9324-f49742c92023" providerId="ADAL" clId="{1FA4C93E-E02C-4C9D-8563-EA1A73A5D71D}" dt="2023-10-12T16:08:42.411" v="184" actId="20577"/>
          <ac:spMkLst>
            <pc:docMk/>
            <pc:sldMk cId="4249924384" sldId="2195"/>
            <ac:spMk id="3" creationId="{6FE0E63B-7002-89D3-001E-377331D2B679}"/>
          </ac:spMkLst>
        </pc:spChg>
        <pc:spChg chg="add mod">
          <ac:chgData name="Arnold, Elyssa - OCE, DC" userId="3200273f-ff8e-4c91-9324-f49742c92023" providerId="ADAL" clId="{1FA4C93E-E02C-4C9D-8563-EA1A73A5D71D}" dt="2023-10-13T13:44:44.297" v="7587"/>
          <ac:spMkLst>
            <pc:docMk/>
            <pc:sldMk cId="4249924384" sldId="2195"/>
            <ac:spMk id="5" creationId="{3C2A9F04-881D-A0D4-6A13-B84595A72B6F}"/>
          </ac:spMkLst>
        </pc:spChg>
      </pc:sldChg>
      <pc:sldChg chg="del">
        <pc:chgData name="Arnold, Elyssa - OCE, DC" userId="3200273f-ff8e-4c91-9324-f49742c92023" providerId="ADAL" clId="{1FA4C93E-E02C-4C9D-8563-EA1A73A5D71D}" dt="2023-10-12T11:42:16.902" v="0" actId="47"/>
        <pc:sldMkLst>
          <pc:docMk/>
          <pc:sldMk cId="2639016924" sldId="2196"/>
        </pc:sldMkLst>
      </pc:sldChg>
      <pc:sldChg chg="modSp new del mod">
        <pc:chgData name="Arnold, Elyssa - OCE, DC" userId="3200273f-ff8e-4c91-9324-f49742c92023" providerId="ADAL" clId="{1FA4C93E-E02C-4C9D-8563-EA1A73A5D71D}" dt="2023-10-12T16:09:40.675" v="211" actId="47"/>
        <pc:sldMkLst>
          <pc:docMk/>
          <pc:sldMk cId="4031937505" sldId="2196"/>
        </pc:sldMkLst>
        <pc:spChg chg="mod">
          <ac:chgData name="Arnold, Elyssa - OCE, DC" userId="3200273f-ff8e-4c91-9324-f49742c92023" providerId="ADAL" clId="{1FA4C93E-E02C-4C9D-8563-EA1A73A5D71D}" dt="2023-10-12T16:09:30.619" v="209" actId="207"/>
          <ac:spMkLst>
            <pc:docMk/>
            <pc:sldMk cId="4031937505" sldId="2196"/>
            <ac:spMk id="2" creationId="{11E7C860-4B53-EB4F-B4DF-09610940D5A2}"/>
          </ac:spMkLst>
        </pc:spChg>
      </pc:sldChg>
      <pc:sldChg chg="addSp delSp modSp new mod">
        <pc:chgData name="Arnold, Elyssa - OCE, DC" userId="3200273f-ff8e-4c91-9324-f49742c92023" providerId="ADAL" clId="{1FA4C93E-E02C-4C9D-8563-EA1A73A5D71D}" dt="2023-10-13T13:45:04.519" v="7608"/>
        <pc:sldMkLst>
          <pc:docMk/>
          <pc:sldMk cId="2885170634" sldId="2197"/>
        </pc:sldMkLst>
        <pc:spChg chg="mod">
          <ac:chgData name="Arnold, Elyssa - OCE, DC" userId="3200273f-ff8e-4c91-9324-f49742c92023" providerId="ADAL" clId="{1FA4C93E-E02C-4C9D-8563-EA1A73A5D71D}" dt="2023-10-12T16:20:05.795" v="924" actId="20577"/>
          <ac:spMkLst>
            <pc:docMk/>
            <pc:sldMk cId="2885170634" sldId="2197"/>
            <ac:spMk id="2" creationId="{B961ADA9-A2EA-F72A-22BF-25F6CFF3E771}"/>
          </ac:spMkLst>
        </pc:spChg>
        <pc:spChg chg="mod">
          <ac:chgData name="Arnold, Elyssa - OCE, DC" userId="3200273f-ff8e-4c91-9324-f49742c92023" providerId="ADAL" clId="{1FA4C93E-E02C-4C9D-8563-EA1A73A5D71D}" dt="2023-10-12T16:20:10.346" v="927" actId="20577"/>
          <ac:spMkLst>
            <pc:docMk/>
            <pc:sldMk cId="2885170634" sldId="2197"/>
            <ac:spMk id="3" creationId="{D6D62C11-3BB4-A7AA-A39D-93BC6D2B48A4}"/>
          </ac:spMkLst>
        </pc:spChg>
        <pc:spChg chg="add del mod">
          <ac:chgData name="Arnold, Elyssa - OCE, DC" userId="3200273f-ff8e-4c91-9324-f49742c92023" providerId="ADAL" clId="{1FA4C93E-E02C-4C9D-8563-EA1A73A5D71D}" dt="2023-10-13T13:45:03.654" v="7607" actId="478"/>
          <ac:spMkLst>
            <pc:docMk/>
            <pc:sldMk cId="2885170634" sldId="2197"/>
            <ac:spMk id="5" creationId="{8F40B9D5-D33E-5419-A948-7C1CCC17FF88}"/>
          </ac:spMkLst>
        </pc:spChg>
        <pc:spChg chg="add del mod">
          <ac:chgData name="Arnold, Elyssa - OCE, DC" userId="3200273f-ff8e-4c91-9324-f49742c92023" providerId="ADAL" clId="{1FA4C93E-E02C-4C9D-8563-EA1A73A5D71D}" dt="2023-10-13T13:45:01.464" v="7606" actId="478"/>
          <ac:spMkLst>
            <pc:docMk/>
            <pc:sldMk cId="2885170634" sldId="2197"/>
            <ac:spMk id="6" creationId="{6C90E668-FA8D-FB26-09F8-5050BC0AE1CB}"/>
          </ac:spMkLst>
        </pc:spChg>
        <pc:spChg chg="add del mod">
          <ac:chgData name="Arnold, Elyssa - OCE, DC" userId="3200273f-ff8e-4c91-9324-f49742c92023" providerId="ADAL" clId="{1FA4C93E-E02C-4C9D-8563-EA1A73A5D71D}" dt="2023-10-13T13:44:55.397" v="7602"/>
          <ac:spMkLst>
            <pc:docMk/>
            <pc:sldMk cId="2885170634" sldId="2197"/>
            <ac:spMk id="7" creationId="{3650FE8C-FE19-AF10-85E7-2F75F9E7E44E}"/>
          </ac:spMkLst>
        </pc:spChg>
        <pc:spChg chg="add mod">
          <ac:chgData name="Arnold, Elyssa - OCE, DC" userId="3200273f-ff8e-4c91-9324-f49742c92023" providerId="ADAL" clId="{1FA4C93E-E02C-4C9D-8563-EA1A73A5D71D}" dt="2023-10-13T13:45:04.519" v="7608"/>
          <ac:spMkLst>
            <pc:docMk/>
            <pc:sldMk cId="2885170634" sldId="2197"/>
            <ac:spMk id="8" creationId="{4B223FD6-2430-105D-BC45-176673B4E6A3}"/>
          </ac:spMkLst>
        </pc:spChg>
      </pc:sldChg>
      <pc:sldChg chg="del">
        <pc:chgData name="Arnold, Elyssa - OCE, DC" userId="3200273f-ff8e-4c91-9324-f49742c92023" providerId="ADAL" clId="{1FA4C93E-E02C-4C9D-8563-EA1A73A5D71D}" dt="2023-10-12T11:42:16.902" v="0" actId="47"/>
        <pc:sldMkLst>
          <pc:docMk/>
          <pc:sldMk cId="3499015672" sldId="2197"/>
        </pc:sldMkLst>
      </pc:sldChg>
      <pc:sldChg chg="del">
        <pc:chgData name="Arnold, Elyssa - OCE, DC" userId="3200273f-ff8e-4c91-9324-f49742c92023" providerId="ADAL" clId="{1FA4C93E-E02C-4C9D-8563-EA1A73A5D71D}" dt="2023-10-12T11:42:16.902" v="0" actId="47"/>
        <pc:sldMkLst>
          <pc:docMk/>
          <pc:sldMk cId="1810354776" sldId="2198"/>
        </pc:sldMkLst>
      </pc:sldChg>
      <pc:sldChg chg="addSp modSp add mod">
        <pc:chgData name="Arnold, Elyssa - OCE, DC" userId="3200273f-ff8e-4c91-9324-f49742c92023" providerId="ADAL" clId="{1FA4C93E-E02C-4C9D-8563-EA1A73A5D71D}" dt="2023-10-13T13:45:07.094" v="7609"/>
        <pc:sldMkLst>
          <pc:docMk/>
          <pc:sldMk cId="4040387999" sldId="2198"/>
        </pc:sldMkLst>
        <pc:spChg chg="mod">
          <ac:chgData name="Arnold, Elyssa - OCE, DC" userId="3200273f-ff8e-4c91-9324-f49742c92023" providerId="ADAL" clId="{1FA4C93E-E02C-4C9D-8563-EA1A73A5D71D}" dt="2023-10-12T16:20:20.920" v="945" actId="20577"/>
          <ac:spMkLst>
            <pc:docMk/>
            <pc:sldMk cId="4040387999" sldId="2198"/>
            <ac:spMk id="2" creationId="{B961ADA9-A2EA-F72A-22BF-25F6CFF3E771}"/>
          </ac:spMkLst>
        </pc:spChg>
        <pc:spChg chg="mod">
          <ac:chgData name="Arnold, Elyssa - OCE, DC" userId="3200273f-ff8e-4c91-9324-f49742c92023" providerId="ADAL" clId="{1FA4C93E-E02C-4C9D-8563-EA1A73A5D71D}" dt="2023-10-12T16:30:44.532" v="2139" actId="27636"/>
          <ac:spMkLst>
            <pc:docMk/>
            <pc:sldMk cId="4040387999" sldId="2198"/>
            <ac:spMk id="3" creationId="{D6D62C11-3BB4-A7AA-A39D-93BC6D2B48A4}"/>
          </ac:spMkLst>
        </pc:spChg>
        <pc:spChg chg="add mod">
          <ac:chgData name="Arnold, Elyssa - OCE, DC" userId="3200273f-ff8e-4c91-9324-f49742c92023" providerId="ADAL" clId="{1FA4C93E-E02C-4C9D-8563-EA1A73A5D71D}" dt="2023-10-13T13:45:07.094" v="7609"/>
          <ac:spMkLst>
            <pc:docMk/>
            <pc:sldMk cId="4040387999" sldId="2198"/>
            <ac:spMk id="5" creationId="{A8D3CBC7-4273-6FB3-3CA0-58AF6D279BCE}"/>
          </ac:spMkLst>
        </pc:spChg>
      </pc:sldChg>
      <pc:sldChg chg="addSp modSp add mod">
        <pc:chgData name="Arnold, Elyssa - OCE, DC" userId="3200273f-ff8e-4c91-9324-f49742c92023" providerId="ADAL" clId="{1FA4C93E-E02C-4C9D-8563-EA1A73A5D71D}" dt="2023-10-13T14:53:35.224" v="7778" actId="20577"/>
        <pc:sldMkLst>
          <pc:docMk/>
          <pc:sldMk cId="1049473312" sldId="2199"/>
        </pc:sldMkLst>
        <pc:spChg chg="mod">
          <ac:chgData name="Arnold, Elyssa - OCE, DC" userId="3200273f-ff8e-4c91-9324-f49742c92023" providerId="ADAL" clId="{1FA4C93E-E02C-4C9D-8563-EA1A73A5D71D}" dt="2023-10-12T16:34:09.990" v="2147" actId="20577"/>
          <ac:spMkLst>
            <pc:docMk/>
            <pc:sldMk cId="1049473312" sldId="2199"/>
            <ac:spMk id="2" creationId="{B961ADA9-A2EA-F72A-22BF-25F6CFF3E771}"/>
          </ac:spMkLst>
        </pc:spChg>
        <pc:spChg chg="mod">
          <ac:chgData name="Arnold, Elyssa - OCE, DC" userId="3200273f-ff8e-4c91-9324-f49742c92023" providerId="ADAL" clId="{1FA4C93E-E02C-4C9D-8563-EA1A73A5D71D}" dt="2023-10-13T14:53:35.224" v="7778" actId="20577"/>
          <ac:spMkLst>
            <pc:docMk/>
            <pc:sldMk cId="1049473312" sldId="2199"/>
            <ac:spMk id="3" creationId="{D6D62C11-3BB4-A7AA-A39D-93BC6D2B48A4}"/>
          </ac:spMkLst>
        </pc:spChg>
        <pc:spChg chg="add mod">
          <ac:chgData name="Arnold, Elyssa - OCE, DC" userId="3200273f-ff8e-4c91-9324-f49742c92023" providerId="ADAL" clId="{1FA4C93E-E02C-4C9D-8563-EA1A73A5D71D}" dt="2023-10-13T13:45:08.261" v="7610"/>
          <ac:spMkLst>
            <pc:docMk/>
            <pc:sldMk cId="1049473312" sldId="2199"/>
            <ac:spMk id="5" creationId="{8627D11E-24B0-A304-D5E8-16A753B41782}"/>
          </ac:spMkLst>
        </pc:spChg>
      </pc:sldChg>
      <pc:sldChg chg="del">
        <pc:chgData name="Arnold, Elyssa - OCE, DC" userId="3200273f-ff8e-4c91-9324-f49742c92023" providerId="ADAL" clId="{1FA4C93E-E02C-4C9D-8563-EA1A73A5D71D}" dt="2023-10-12T11:42:16.902" v="0" actId="47"/>
        <pc:sldMkLst>
          <pc:docMk/>
          <pc:sldMk cId="2660138618" sldId="2199"/>
        </pc:sldMkLst>
      </pc:sldChg>
      <pc:sldChg chg="del">
        <pc:chgData name="Arnold, Elyssa - OCE, DC" userId="3200273f-ff8e-4c91-9324-f49742c92023" providerId="ADAL" clId="{1FA4C93E-E02C-4C9D-8563-EA1A73A5D71D}" dt="2023-10-12T11:42:16.902" v="0" actId="47"/>
        <pc:sldMkLst>
          <pc:docMk/>
          <pc:sldMk cId="3487601633" sldId="2200"/>
        </pc:sldMkLst>
      </pc:sldChg>
      <pc:sldChg chg="addSp modSp add mod">
        <pc:chgData name="Arnold, Elyssa - OCE, DC" userId="3200273f-ff8e-4c91-9324-f49742c92023" providerId="ADAL" clId="{1FA4C93E-E02C-4C9D-8563-EA1A73A5D71D}" dt="2023-10-13T13:45:08.946" v="7611"/>
        <pc:sldMkLst>
          <pc:docMk/>
          <pc:sldMk cId="4219205556" sldId="2200"/>
        </pc:sldMkLst>
        <pc:spChg chg="mod">
          <ac:chgData name="Arnold, Elyssa - OCE, DC" userId="3200273f-ff8e-4c91-9324-f49742c92023" providerId="ADAL" clId="{1FA4C93E-E02C-4C9D-8563-EA1A73A5D71D}" dt="2023-10-12T16:41:09.251" v="2486" actId="20577"/>
          <ac:spMkLst>
            <pc:docMk/>
            <pc:sldMk cId="4219205556" sldId="2200"/>
            <ac:spMk id="2" creationId="{B961ADA9-A2EA-F72A-22BF-25F6CFF3E771}"/>
          </ac:spMkLst>
        </pc:spChg>
        <pc:spChg chg="mod">
          <ac:chgData name="Arnold, Elyssa - OCE, DC" userId="3200273f-ff8e-4c91-9324-f49742c92023" providerId="ADAL" clId="{1FA4C93E-E02C-4C9D-8563-EA1A73A5D71D}" dt="2023-10-12T17:13:02.789" v="5202" actId="20577"/>
          <ac:spMkLst>
            <pc:docMk/>
            <pc:sldMk cId="4219205556" sldId="2200"/>
            <ac:spMk id="3" creationId="{D6D62C11-3BB4-A7AA-A39D-93BC6D2B48A4}"/>
          </ac:spMkLst>
        </pc:spChg>
        <pc:spChg chg="add mod">
          <ac:chgData name="Arnold, Elyssa - OCE, DC" userId="3200273f-ff8e-4c91-9324-f49742c92023" providerId="ADAL" clId="{1FA4C93E-E02C-4C9D-8563-EA1A73A5D71D}" dt="2023-10-13T13:45:08.946" v="7611"/>
          <ac:spMkLst>
            <pc:docMk/>
            <pc:sldMk cId="4219205556" sldId="2200"/>
            <ac:spMk id="5" creationId="{A5B66151-0775-D65C-EA9C-424BF4440601}"/>
          </ac:spMkLst>
        </pc:spChg>
      </pc:sldChg>
      <pc:sldChg chg="addSp modSp add mod">
        <pc:chgData name="Arnold, Elyssa - OCE, DC" userId="3200273f-ff8e-4c91-9324-f49742c92023" providerId="ADAL" clId="{1FA4C93E-E02C-4C9D-8563-EA1A73A5D71D}" dt="2023-10-13T13:45:10.336" v="7612"/>
        <pc:sldMkLst>
          <pc:docMk/>
          <pc:sldMk cId="601434437" sldId="2201"/>
        </pc:sldMkLst>
        <pc:spChg chg="mod">
          <ac:chgData name="Arnold, Elyssa - OCE, DC" userId="3200273f-ff8e-4c91-9324-f49742c92023" providerId="ADAL" clId="{1FA4C93E-E02C-4C9D-8563-EA1A73A5D71D}" dt="2023-10-12T16:50:45.863" v="3567" actId="20577"/>
          <ac:spMkLst>
            <pc:docMk/>
            <pc:sldMk cId="601434437" sldId="2201"/>
            <ac:spMk id="2" creationId="{B961ADA9-A2EA-F72A-22BF-25F6CFF3E771}"/>
          </ac:spMkLst>
        </pc:spChg>
        <pc:spChg chg="mod">
          <ac:chgData name="Arnold, Elyssa - OCE, DC" userId="3200273f-ff8e-4c91-9324-f49742c92023" providerId="ADAL" clId="{1FA4C93E-E02C-4C9D-8563-EA1A73A5D71D}" dt="2023-10-12T16:56:40.957" v="3940" actId="20577"/>
          <ac:spMkLst>
            <pc:docMk/>
            <pc:sldMk cId="601434437" sldId="2201"/>
            <ac:spMk id="3" creationId="{D6D62C11-3BB4-A7AA-A39D-93BC6D2B48A4}"/>
          </ac:spMkLst>
        </pc:spChg>
        <pc:spChg chg="add mod">
          <ac:chgData name="Arnold, Elyssa - OCE, DC" userId="3200273f-ff8e-4c91-9324-f49742c92023" providerId="ADAL" clId="{1FA4C93E-E02C-4C9D-8563-EA1A73A5D71D}" dt="2023-10-13T13:45:10.336" v="7612"/>
          <ac:spMkLst>
            <pc:docMk/>
            <pc:sldMk cId="601434437" sldId="2201"/>
            <ac:spMk id="5" creationId="{EDDD8C74-89CE-9303-8C8F-D857861951DF}"/>
          </ac:spMkLst>
        </pc:spChg>
      </pc:sldChg>
      <pc:sldChg chg="del">
        <pc:chgData name="Arnold, Elyssa - OCE, DC" userId="3200273f-ff8e-4c91-9324-f49742c92023" providerId="ADAL" clId="{1FA4C93E-E02C-4C9D-8563-EA1A73A5D71D}" dt="2023-10-12T11:42:16.902" v="0" actId="47"/>
        <pc:sldMkLst>
          <pc:docMk/>
          <pc:sldMk cId="2142927933" sldId="2201"/>
        </pc:sldMkLst>
      </pc:sldChg>
      <pc:sldChg chg="del">
        <pc:chgData name="Arnold, Elyssa - OCE, DC" userId="3200273f-ff8e-4c91-9324-f49742c92023" providerId="ADAL" clId="{1FA4C93E-E02C-4C9D-8563-EA1A73A5D71D}" dt="2023-10-12T11:42:16.902" v="0" actId="47"/>
        <pc:sldMkLst>
          <pc:docMk/>
          <pc:sldMk cId="1519151083" sldId="2202"/>
        </pc:sldMkLst>
      </pc:sldChg>
      <pc:sldChg chg="addSp modSp add mod">
        <pc:chgData name="Arnold, Elyssa - OCE, DC" userId="3200273f-ff8e-4c91-9324-f49742c92023" providerId="ADAL" clId="{1FA4C93E-E02C-4C9D-8563-EA1A73A5D71D}" dt="2023-10-13T13:45:14.018" v="7615"/>
        <pc:sldMkLst>
          <pc:docMk/>
          <pc:sldMk cId="3527969050" sldId="2202"/>
        </pc:sldMkLst>
        <pc:spChg chg="mod">
          <ac:chgData name="Arnold, Elyssa - OCE, DC" userId="3200273f-ff8e-4c91-9324-f49742c92023" providerId="ADAL" clId="{1FA4C93E-E02C-4C9D-8563-EA1A73A5D71D}" dt="2023-10-12T17:00:07.322" v="3951" actId="20577"/>
          <ac:spMkLst>
            <pc:docMk/>
            <pc:sldMk cId="3527969050" sldId="2202"/>
            <ac:spMk id="2" creationId="{D5C7240C-76E6-39BB-33CC-D2804B4ABD2D}"/>
          </ac:spMkLst>
        </pc:spChg>
        <pc:spChg chg="mod">
          <ac:chgData name="Arnold, Elyssa - OCE, DC" userId="3200273f-ff8e-4c91-9324-f49742c92023" providerId="ADAL" clId="{1FA4C93E-E02C-4C9D-8563-EA1A73A5D71D}" dt="2023-10-12T17:06:50.081" v="4427" actId="403"/>
          <ac:spMkLst>
            <pc:docMk/>
            <pc:sldMk cId="3527969050" sldId="2202"/>
            <ac:spMk id="3" creationId="{6FE0E63B-7002-89D3-001E-377331D2B679}"/>
          </ac:spMkLst>
        </pc:spChg>
        <pc:spChg chg="add mod">
          <ac:chgData name="Arnold, Elyssa - OCE, DC" userId="3200273f-ff8e-4c91-9324-f49742c92023" providerId="ADAL" clId="{1FA4C93E-E02C-4C9D-8563-EA1A73A5D71D}" dt="2023-10-13T13:45:14.018" v="7615"/>
          <ac:spMkLst>
            <pc:docMk/>
            <pc:sldMk cId="3527969050" sldId="2202"/>
            <ac:spMk id="5" creationId="{57768A40-93FA-59E4-645B-116BD7875868}"/>
          </ac:spMkLst>
        </pc:spChg>
      </pc:sldChg>
      <pc:sldChg chg="addSp modSp new mod">
        <pc:chgData name="Arnold, Elyssa - OCE, DC" userId="3200273f-ff8e-4c91-9324-f49742c92023" providerId="ADAL" clId="{1FA4C93E-E02C-4C9D-8563-EA1A73A5D71D}" dt="2023-10-13T13:45:14.867" v="7616"/>
        <pc:sldMkLst>
          <pc:docMk/>
          <pc:sldMk cId="3236998971" sldId="2203"/>
        </pc:sldMkLst>
        <pc:spChg chg="mod">
          <ac:chgData name="Arnold, Elyssa - OCE, DC" userId="3200273f-ff8e-4c91-9324-f49742c92023" providerId="ADAL" clId="{1FA4C93E-E02C-4C9D-8563-EA1A73A5D71D}" dt="2023-10-12T17:07:08.296" v="4447" actId="207"/>
          <ac:spMkLst>
            <pc:docMk/>
            <pc:sldMk cId="3236998971" sldId="2203"/>
            <ac:spMk id="2" creationId="{788A5D1D-4AF0-E5D6-45C3-5C717989FB3C}"/>
          </ac:spMkLst>
        </pc:spChg>
        <pc:spChg chg="mod">
          <ac:chgData name="Arnold, Elyssa - OCE, DC" userId="3200273f-ff8e-4c91-9324-f49742c92023" providerId="ADAL" clId="{1FA4C93E-E02C-4C9D-8563-EA1A73A5D71D}" dt="2023-10-12T17:25:43.353" v="6443" actId="33524"/>
          <ac:spMkLst>
            <pc:docMk/>
            <pc:sldMk cId="3236998971" sldId="2203"/>
            <ac:spMk id="3" creationId="{CA635600-A0EC-1C8B-EA24-C34968D1565A}"/>
          </ac:spMkLst>
        </pc:spChg>
        <pc:spChg chg="add mod">
          <ac:chgData name="Arnold, Elyssa - OCE, DC" userId="3200273f-ff8e-4c91-9324-f49742c92023" providerId="ADAL" clId="{1FA4C93E-E02C-4C9D-8563-EA1A73A5D71D}" dt="2023-10-13T13:45:14.867" v="7616"/>
          <ac:spMkLst>
            <pc:docMk/>
            <pc:sldMk cId="3236998971" sldId="2203"/>
            <ac:spMk id="5" creationId="{57EBACF2-D9FB-B7B2-9695-6A5E6367B8D1}"/>
          </ac:spMkLst>
        </pc:spChg>
      </pc:sldChg>
      <pc:sldChg chg="addSp modSp new mod">
        <pc:chgData name="Arnold, Elyssa - OCE, DC" userId="3200273f-ff8e-4c91-9324-f49742c92023" providerId="ADAL" clId="{1FA4C93E-E02C-4C9D-8563-EA1A73A5D71D}" dt="2023-10-13T13:45:18.862" v="7619"/>
        <pc:sldMkLst>
          <pc:docMk/>
          <pc:sldMk cId="1640604684" sldId="2204"/>
        </pc:sldMkLst>
        <pc:spChg chg="mod">
          <ac:chgData name="Arnold, Elyssa - OCE, DC" userId="3200273f-ff8e-4c91-9324-f49742c92023" providerId="ADAL" clId="{1FA4C93E-E02C-4C9D-8563-EA1A73A5D71D}" dt="2023-10-12T17:08:04.331" v="4485" actId="20577"/>
          <ac:spMkLst>
            <pc:docMk/>
            <pc:sldMk cId="1640604684" sldId="2204"/>
            <ac:spMk id="2" creationId="{49B497C9-BA0C-E3FB-AEB3-4D42C0344574}"/>
          </ac:spMkLst>
        </pc:spChg>
        <pc:spChg chg="mod">
          <ac:chgData name="Arnold, Elyssa - OCE, DC" userId="3200273f-ff8e-4c91-9324-f49742c92023" providerId="ADAL" clId="{1FA4C93E-E02C-4C9D-8563-EA1A73A5D71D}" dt="2023-10-12T17:10:56.299" v="5065" actId="20577"/>
          <ac:spMkLst>
            <pc:docMk/>
            <pc:sldMk cId="1640604684" sldId="2204"/>
            <ac:spMk id="3" creationId="{9CD6067D-0929-0B90-945C-53EA87AB8F99}"/>
          </ac:spMkLst>
        </pc:spChg>
        <pc:spChg chg="add mod">
          <ac:chgData name="Arnold, Elyssa - OCE, DC" userId="3200273f-ff8e-4c91-9324-f49742c92023" providerId="ADAL" clId="{1FA4C93E-E02C-4C9D-8563-EA1A73A5D71D}" dt="2023-10-13T13:45:18.862" v="7619"/>
          <ac:spMkLst>
            <pc:docMk/>
            <pc:sldMk cId="1640604684" sldId="2204"/>
            <ac:spMk id="5" creationId="{FA014B8B-7709-03B5-97F7-A64B4D63753F}"/>
          </ac:spMkLst>
        </pc:spChg>
      </pc:sldChg>
      <pc:sldChg chg="addSp modSp new mod">
        <pc:chgData name="Arnold, Elyssa - OCE, DC" userId="3200273f-ff8e-4c91-9324-f49742c92023" providerId="ADAL" clId="{1FA4C93E-E02C-4C9D-8563-EA1A73A5D71D}" dt="2023-10-13T13:45:20.482" v="7620"/>
        <pc:sldMkLst>
          <pc:docMk/>
          <pc:sldMk cId="1624292921" sldId="2205"/>
        </pc:sldMkLst>
        <pc:spChg chg="mod">
          <ac:chgData name="Arnold, Elyssa - OCE, DC" userId="3200273f-ff8e-4c91-9324-f49742c92023" providerId="ADAL" clId="{1FA4C93E-E02C-4C9D-8563-EA1A73A5D71D}" dt="2023-10-12T17:11:07.867" v="5077" actId="207"/>
          <ac:spMkLst>
            <pc:docMk/>
            <pc:sldMk cId="1624292921" sldId="2205"/>
            <ac:spMk id="2" creationId="{F7FF804B-9E96-F75B-9DE5-44CA5BB060DA}"/>
          </ac:spMkLst>
        </pc:spChg>
        <pc:spChg chg="mod">
          <ac:chgData name="Arnold, Elyssa - OCE, DC" userId="3200273f-ff8e-4c91-9324-f49742c92023" providerId="ADAL" clId="{1FA4C93E-E02C-4C9D-8563-EA1A73A5D71D}" dt="2023-10-12T17:17:18.177" v="5744" actId="20577"/>
          <ac:spMkLst>
            <pc:docMk/>
            <pc:sldMk cId="1624292921" sldId="2205"/>
            <ac:spMk id="3" creationId="{35986A5B-F03F-1843-2783-B186F64B3DED}"/>
          </ac:spMkLst>
        </pc:spChg>
        <pc:spChg chg="add mod">
          <ac:chgData name="Arnold, Elyssa - OCE, DC" userId="3200273f-ff8e-4c91-9324-f49742c92023" providerId="ADAL" clId="{1FA4C93E-E02C-4C9D-8563-EA1A73A5D71D}" dt="2023-10-13T13:45:20.482" v="7620"/>
          <ac:spMkLst>
            <pc:docMk/>
            <pc:sldMk cId="1624292921" sldId="2205"/>
            <ac:spMk id="5" creationId="{5C2C9A73-5137-22BB-8752-1F552FF44C3C}"/>
          </ac:spMkLst>
        </pc:spChg>
      </pc:sldChg>
      <pc:sldChg chg="addSp modSp new mod">
        <pc:chgData name="Arnold, Elyssa - OCE, DC" userId="3200273f-ff8e-4c91-9324-f49742c92023" providerId="ADAL" clId="{1FA4C93E-E02C-4C9D-8563-EA1A73A5D71D}" dt="2023-10-13T13:45:16.203" v="7617"/>
        <pc:sldMkLst>
          <pc:docMk/>
          <pc:sldMk cId="2000220079" sldId="2206"/>
        </pc:sldMkLst>
        <pc:spChg chg="mod">
          <ac:chgData name="Arnold, Elyssa - OCE, DC" userId="3200273f-ff8e-4c91-9324-f49742c92023" providerId="ADAL" clId="{1FA4C93E-E02C-4C9D-8563-EA1A73A5D71D}" dt="2023-10-12T17:26:41.243" v="6523" actId="20577"/>
          <ac:spMkLst>
            <pc:docMk/>
            <pc:sldMk cId="2000220079" sldId="2206"/>
            <ac:spMk id="2" creationId="{90751904-47D9-2FF2-6106-C11887794C68}"/>
          </ac:spMkLst>
        </pc:spChg>
        <pc:spChg chg="mod">
          <ac:chgData name="Arnold, Elyssa - OCE, DC" userId="3200273f-ff8e-4c91-9324-f49742c92023" providerId="ADAL" clId="{1FA4C93E-E02C-4C9D-8563-EA1A73A5D71D}" dt="2023-10-12T17:42:54.449" v="6777" actId="20577"/>
          <ac:spMkLst>
            <pc:docMk/>
            <pc:sldMk cId="2000220079" sldId="2206"/>
            <ac:spMk id="3" creationId="{5D564153-1992-3AD9-AC9B-051C2D51BA11}"/>
          </ac:spMkLst>
        </pc:spChg>
        <pc:spChg chg="add mod">
          <ac:chgData name="Arnold, Elyssa - OCE, DC" userId="3200273f-ff8e-4c91-9324-f49742c92023" providerId="ADAL" clId="{1FA4C93E-E02C-4C9D-8563-EA1A73A5D71D}" dt="2023-10-13T13:45:16.203" v="7617"/>
          <ac:spMkLst>
            <pc:docMk/>
            <pc:sldMk cId="2000220079" sldId="2206"/>
            <ac:spMk id="5" creationId="{92690691-5AC5-BBAB-A8A2-43514B93CF33}"/>
          </ac:spMkLst>
        </pc:spChg>
      </pc:sldChg>
      <pc:sldChg chg="new del">
        <pc:chgData name="Arnold, Elyssa - OCE, DC" userId="3200273f-ff8e-4c91-9324-f49742c92023" providerId="ADAL" clId="{1FA4C93E-E02C-4C9D-8563-EA1A73A5D71D}" dt="2023-10-12T17:26:24.771" v="6501" actId="47"/>
        <pc:sldMkLst>
          <pc:docMk/>
          <pc:sldMk cId="1839754626" sldId="2207"/>
        </pc:sldMkLst>
      </pc:sldChg>
      <pc:sldChg chg="addSp modSp add mod">
        <pc:chgData name="Arnold, Elyssa - OCE, DC" userId="3200273f-ff8e-4c91-9324-f49742c92023" providerId="ADAL" clId="{1FA4C93E-E02C-4C9D-8563-EA1A73A5D71D}" dt="2023-10-13T13:45:17.712" v="7618"/>
        <pc:sldMkLst>
          <pc:docMk/>
          <pc:sldMk cId="2363563453" sldId="2208"/>
        </pc:sldMkLst>
        <pc:spChg chg="mod">
          <ac:chgData name="Arnold, Elyssa - OCE, DC" userId="3200273f-ff8e-4c91-9324-f49742c92023" providerId="ADAL" clId="{1FA4C93E-E02C-4C9D-8563-EA1A73A5D71D}" dt="2023-10-12T17:26:32.887" v="6516" actId="20577"/>
          <ac:spMkLst>
            <pc:docMk/>
            <pc:sldMk cId="2363563453" sldId="2208"/>
            <ac:spMk id="2" creationId="{90751904-47D9-2FF2-6106-C11887794C68}"/>
          </ac:spMkLst>
        </pc:spChg>
        <pc:spChg chg="add mod">
          <ac:chgData name="Arnold, Elyssa - OCE, DC" userId="3200273f-ff8e-4c91-9324-f49742c92023" providerId="ADAL" clId="{1FA4C93E-E02C-4C9D-8563-EA1A73A5D71D}" dt="2023-10-13T13:45:17.712" v="7618"/>
          <ac:spMkLst>
            <pc:docMk/>
            <pc:sldMk cId="2363563453" sldId="2208"/>
            <ac:spMk id="5" creationId="{51DF5D49-BA12-614D-47F7-EDBCAFA6FA04}"/>
          </ac:spMkLst>
        </pc:spChg>
      </pc:sldChg>
    </pc:docChg>
  </pc:docChgLst>
  <pc:docChgLst>
    <pc:chgData name="Nesci, Kimberly - OCE, DC" userId="S::kimberly.nesci@usda.gov::7409f17b-99b8-45fd-b67f-0da2a9fae4a4" providerId="AD" clId="Web-{8B7DEA8E-7882-667C-A42E-29E4A64F0F03}"/>
    <pc:docChg chg="modSld sldOrd">
      <pc:chgData name="Nesci, Kimberly - OCE, DC" userId="S::kimberly.nesci@usda.gov::7409f17b-99b8-45fd-b67f-0da2a9fae4a4" providerId="AD" clId="Web-{8B7DEA8E-7882-667C-A42E-29E4A64F0F03}" dt="2023-10-13T01:31:54.832" v="617" actId="20577"/>
      <pc:docMkLst>
        <pc:docMk/>
      </pc:docMkLst>
      <pc:sldChg chg="modSp">
        <pc:chgData name="Nesci, Kimberly - OCE, DC" userId="S::kimberly.nesci@usda.gov::7409f17b-99b8-45fd-b67f-0da2a9fae4a4" providerId="AD" clId="Web-{8B7DEA8E-7882-667C-A42E-29E4A64F0F03}" dt="2023-10-13T01:22:03.067" v="112" actId="20577"/>
        <pc:sldMkLst>
          <pc:docMk/>
          <pc:sldMk cId="1338457248" sldId="2175"/>
        </pc:sldMkLst>
        <pc:spChg chg="mod">
          <ac:chgData name="Nesci, Kimberly - OCE, DC" userId="S::kimberly.nesci@usda.gov::7409f17b-99b8-45fd-b67f-0da2a9fae4a4" providerId="AD" clId="Web-{8B7DEA8E-7882-667C-A42E-29E4A64F0F03}" dt="2023-10-13T01:22:03.067" v="112" actId="20577"/>
          <ac:spMkLst>
            <pc:docMk/>
            <pc:sldMk cId="1338457248" sldId="2175"/>
            <ac:spMk id="4" creationId="{F7538987-901C-BDF7-D917-3ABB2F9F9770}"/>
          </ac:spMkLst>
        </pc:spChg>
      </pc:sldChg>
      <pc:sldChg chg="modSp">
        <pc:chgData name="Nesci, Kimberly - OCE, DC" userId="S::kimberly.nesci@usda.gov::7409f17b-99b8-45fd-b67f-0da2a9fae4a4" providerId="AD" clId="Web-{8B7DEA8E-7882-667C-A42E-29E4A64F0F03}" dt="2023-10-13T01:25:36.715" v="256" actId="20577"/>
        <pc:sldMkLst>
          <pc:docMk/>
          <pc:sldMk cId="1049473312" sldId="2199"/>
        </pc:sldMkLst>
        <pc:spChg chg="mod">
          <ac:chgData name="Nesci, Kimberly - OCE, DC" userId="S::kimberly.nesci@usda.gov::7409f17b-99b8-45fd-b67f-0da2a9fae4a4" providerId="AD" clId="Web-{8B7DEA8E-7882-667C-A42E-29E4A64F0F03}" dt="2023-10-13T01:25:36.715" v="256" actId="20577"/>
          <ac:spMkLst>
            <pc:docMk/>
            <pc:sldMk cId="1049473312" sldId="2199"/>
            <ac:spMk id="3" creationId="{D6D62C11-3BB4-A7AA-A39D-93BC6D2B48A4}"/>
          </ac:spMkLst>
        </pc:spChg>
      </pc:sldChg>
      <pc:sldChg chg="modSp">
        <pc:chgData name="Nesci, Kimberly - OCE, DC" userId="S::kimberly.nesci@usda.gov::7409f17b-99b8-45fd-b67f-0da2a9fae4a4" providerId="AD" clId="Web-{8B7DEA8E-7882-667C-A42E-29E4A64F0F03}" dt="2023-10-13T01:31:54.832" v="617" actId="20577"/>
        <pc:sldMkLst>
          <pc:docMk/>
          <pc:sldMk cId="1624292921" sldId="2205"/>
        </pc:sldMkLst>
        <pc:spChg chg="mod">
          <ac:chgData name="Nesci, Kimberly - OCE, DC" userId="S::kimberly.nesci@usda.gov::7409f17b-99b8-45fd-b67f-0da2a9fae4a4" providerId="AD" clId="Web-{8B7DEA8E-7882-667C-A42E-29E4A64F0F03}" dt="2023-10-13T01:26:03.653" v="266" actId="20577"/>
          <ac:spMkLst>
            <pc:docMk/>
            <pc:sldMk cId="1624292921" sldId="2205"/>
            <ac:spMk id="2" creationId="{F7FF804B-9E96-F75B-9DE5-44CA5BB060DA}"/>
          </ac:spMkLst>
        </pc:spChg>
        <pc:spChg chg="mod">
          <ac:chgData name="Nesci, Kimberly - OCE, DC" userId="S::kimberly.nesci@usda.gov::7409f17b-99b8-45fd-b67f-0da2a9fae4a4" providerId="AD" clId="Web-{8B7DEA8E-7882-667C-A42E-29E4A64F0F03}" dt="2023-10-13T01:31:54.832" v="617" actId="20577"/>
          <ac:spMkLst>
            <pc:docMk/>
            <pc:sldMk cId="1624292921" sldId="2205"/>
            <ac:spMk id="3" creationId="{35986A5B-F03F-1843-2783-B186F64B3DED}"/>
          </ac:spMkLst>
        </pc:spChg>
      </pc:sldChg>
      <pc:sldChg chg="ord">
        <pc:chgData name="Nesci, Kimberly - OCE, DC" userId="S::kimberly.nesci@usda.gov::7409f17b-99b8-45fd-b67f-0da2a9fae4a4" providerId="AD" clId="Web-{8B7DEA8E-7882-667C-A42E-29E4A64F0F03}" dt="2023-10-13T01:21:21.926" v="99"/>
        <pc:sldMkLst>
          <pc:docMk/>
          <pc:sldMk cId="2363563453" sldId="2208"/>
        </pc:sldMkLst>
      </pc:sldChg>
    </pc:docChg>
  </pc:docChgLst>
  <pc:docChgLst>
    <pc:chgData name="Arnold, Elyssa - OCE, DC" userId="S::elyssa.arnold@usda.gov::3200273f-ff8e-4c91-9324-f49742c92023" providerId="AD" clId="Web-{463C01D7-FD45-C12B-75B1-1F5FE8875538}"/>
    <pc:docChg chg="mod">
      <pc:chgData name="Arnold, Elyssa - OCE, DC" userId="S::elyssa.arnold@usda.gov::3200273f-ff8e-4c91-9324-f49742c92023" providerId="AD" clId="Web-{463C01D7-FD45-C12B-75B1-1F5FE8875538}" dt="2023-09-14T17:42:10.666" v="1"/>
      <pc:docMkLst>
        <pc:docMk/>
      </pc:docMkLst>
      <pc:sldChg chg="addCm">
        <pc:chgData name="Arnold, Elyssa - OCE, DC" userId="S::elyssa.arnold@usda.gov::3200273f-ff8e-4c91-9324-f49742c92023" providerId="AD" clId="Web-{463C01D7-FD45-C12B-75B1-1F5FE8875538}" dt="2023-09-14T17:42:10.666" v="1"/>
        <pc:sldMkLst>
          <pc:docMk/>
          <pc:sldMk cId="644812920" sldId="217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rnold, Elyssa - OCE, DC" userId="S::elyssa.arnold@usda.gov::3200273f-ff8e-4c91-9324-f49742c92023" providerId="AD" clId="Web-{463C01D7-FD45-C12B-75B1-1F5FE8875538}" dt="2023-09-14T17:42:10.666" v="1"/>
              <pc2:cmMkLst xmlns:pc2="http://schemas.microsoft.com/office/powerpoint/2019/9/main/command">
                <pc:docMk/>
                <pc:sldMk cId="644812920" sldId="2172"/>
                <pc2:cmMk id="{F7E44E1A-53F3-4E2C-B487-7E3E1A8C7253}"/>
              </pc2:cmMkLst>
            </pc226:cmChg>
          </p:ext>
        </pc:extLst>
      </pc:sldChg>
    </pc:docChg>
  </pc:docChgLst>
  <pc:docChgLst>
    <pc:chgData name="Arnold, Elyssa - OCE, DC" userId="3200273f-ff8e-4c91-9324-f49742c92023" providerId="ADAL" clId="{4C7E515A-01B7-436F-801D-7274920F9D25}"/>
    <pc:docChg chg="undo redo custSel addSld delSld modSld">
      <pc:chgData name="Arnold, Elyssa - OCE, DC" userId="3200273f-ff8e-4c91-9324-f49742c92023" providerId="ADAL" clId="{4C7E515A-01B7-436F-801D-7274920F9D25}" dt="2023-09-15T19:17:19.371" v="5486" actId="20577"/>
      <pc:docMkLst>
        <pc:docMk/>
      </pc:docMkLst>
      <pc:sldChg chg="modSp mod modNotesTx">
        <pc:chgData name="Arnold, Elyssa - OCE, DC" userId="3200273f-ff8e-4c91-9324-f49742c92023" providerId="ADAL" clId="{4C7E515A-01B7-436F-801D-7274920F9D25}" dt="2023-09-15T19:03:18.886" v="5404" actId="20577"/>
        <pc:sldMkLst>
          <pc:docMk/>
          <pc:sldMk cId="4025353540" sldId="2167"/>
        </pc:sldMkLst>
        <pc:spChg chg="mod">
          <ac:chgData name="Arnold, Elyssa - OCE, DC" userId="3200273f-ff8e-4c91-9324-f49742c92023" providerId="ADAL" clId="{4C7E515A-01B7-436F-801D-7274920F9D25}" dt="2023-09-08T15:15:34.963" v="53" actId="20577"/>
          <ac:spMkLst>
            <pc:docMk/>
            <pc:sldMk cId="4025353540" sldId="2167"/>
            <ac:spMk id="2" creationId="{C1D46227-B11D-4324-586E-2016F7C43D42}"/>
          </ac:spMkLst>
        </pc:spChg>
        <pc:spChg chg="mod">
          <ac:chgData name="Arnold, Elyssa - OCE, DC" userId="3200273f-ff8e-4c91-9324-f49742c92023" providerId="ADAL" clId="{4C7E515A-01B7-436F-801D-7274920F9D25}" dt="2023-09-08T15:16:17.406" v="166" actId="20577"/>
          <ac:spMkLst>
            <pc:docMk/>
            <pc:sldMk cId="4025353540" sldId="2167"/>
            <ac:spMk id="3" creationId="{D2EB182E-BA3D-91F6-31A3-73BC4ACC87EC}"/>
          </ac:spMkLst>
        </pc:spChg>
      </pc:sldChg>
      <pc:sldChg chg="modSp del mod">
        <pc:chgData name="Arnold, Elyssa - OCE, DC" userId="3200273f-ff8e-4c91-9324-f49742c92023" providerId="ADAL" clId="{4C7E515A-01B7-436F-801D-7274920F9D25}" dt="2023-09-12T19:59:26.628" v="884" actId="47"/>
        <pc:sldMkLst>
          <pc:docMk/>
          <pc:sldMk cId="1199794635" sldId="2168"/>
        </pc:sldMkLst>
        <pc:spChg chg="mod">
          <ac:chgData name="Arnold, Elyssa - OCE, DC" userId="3200273f-ff8e-4c91-9324-f49742c92023" providerId="ADAL" clId="{4C7E515A-01B7-436F-801D-7274920F9D25}" dt="2023-09-08T20:46:14.971" v="282" actId="20577"/>
          <ac:spMkLst>
            <pc:docMk/>
            <pc:sldMk cId="1199794635" sldId="2168"/>
            <ac:spMk id="3" creationId="{28F49360-7E8F-8194-6188-1185A436A1A6}"/>
          </ac:spMkLst>
        </pc:spChg>
      </pc:sldChg>
      <pc:sldChg chg="modSp new mod">
        <pc:chgData name="Arnold, Elyssa - OCE, DC" userId="3200273f-ff8e-4c91-9324-f49742c92023" providerId="ADAL" clId="{4C7E515A-01B7-436F-801D-7274920F9D25}" dt="2023-09-12T20:50:10.292" v="1766" actId="20577"/>
        <pc:sldMkLst>
          <pc:docMk/>
          <pc:sldMk cId="3021277831" sldId="2169"/>
        </pc:sldMkLst>
        <pc:spChg chg="mod">
          <ac:chgData name="Arnold, Elyssa - OCE, DC" userId="3200273f-ff8e-4c91-9324-f49742c92023" providerId="ADAL" clId="{4C7E515A-01B7-436F-801D-7274920F9D25}" dt="2023-09-12T19:54:40.648" v="448" actId="20577"/>
          <ac:spMkLst>
            <pc:docMk/>
            <pc:sldMk cId="3021277831" sldId="2169"/>
            <ac:spMk id="2" creationId="{FB7F2435-ED6B-7DDB-75A5-04F0BA362141}"/>
          </ac:spMkLst>
        </pc:spChg>
        <pc:spChg chg="mod">
          <ac:chgData name="Arnold, Elyssa - OCE, DC" userId="3200273f-ff8e-4c91-9324-f49742c92023" providerId="ADAL" clId="{4C7E515A-01B7-436F-801D-7274920F9D25}" dt="2023-09-12T20:50:10.292" v="1766" actId="20577"/>
          <ac:spMkLst>
            <pc:docMk/>
            <pc:sldMk cId="3021277831" sldId="2169"/>
            <ac:spMk id="3" creationId="{0438871C-71AF-EB8F-CC12-217F8366B699}"/>
          </ac:spMkLst>
        </pc:spChg>
      </pc:sldChg>
      <pc:sldChg chg="modSp new mod">
        <pc:chgData name="Arnold, Elyssa - OCE, DC" userId="3200273f-ff8e-4c91-9324-f49742c92023" providerId="ADAL" clId="{4C7E515A-01B7-436F-801D-7274920F9D25}" dt="2023-09-15T19:16:44.935" v="5406" actId="20577"/>
        <pc:sldMkLst>
          <pc:docMk/>
          <pc:sldMk cId="3462914822" sldId="2170"/>
        </pc:sldMkLst>
        <pc:spChg chg="mod">
          <ac:chgData name="Arnold, Elyssa - OCE, DC" userId="3200273f-ff8e-4c91-9324-f49742c92023" providerId="ADAL" clId="{4C7E515A-01B7-436F-801D-7274920F9D25}" dt="2023-09-12T19:07:16.572" v="405" actId="20577"/>
          <ac:spMkLst>
            <pc:docMk/>
            <pc:sldMk cId="3462914822" sldId="2170"/>
            <ac:spMk id="2" creationId="{0A3830D6-67B5-C143-5D6E-3C600157705F}"/>
          </ac:spMkLst>
        </pc:spChg>
        <pc:spChg chg="mod">
          <ac:chgData name="Arnold, Elyssa - OCE, DC" userId="3200273f-ff8e-4c91-9324-f49742c92023" providerId="ADAL" clId="{4C7E515A-01B7-436F-801D-7274920F9D25}" dt="2023-09-15T19:16:44.935" v="5406" actId="20577"/>
          <ac:spMkLst>
            <pc:docMk/>
            <pc:sldMk cId="3462914822" sldId="2170"/>
            <ac:spMk id="3" creationId="{85B7E040-439D-FFAA-3A10-FFA4B66F5D60}"/>
          </ac:spMkLst>
        </pc:spChg>
      </pc:sldChg>
      <pc:sldChg chg="modSp new mod delCm">
        <pc:chgData name="Arnold, Elyssa - OCE, DC" userId="3200273f-ff8e-4c91-9324-f49742c92023" providerId="ADAL" clId="{4C7E515A-01B7-436F-801D-7274920F9D25}" dt="2023-09-15T19:17:19.371" v="5486" actId="20577"/>
        <pc:sldMkLst>
          <pc:docMk/>
          <pc:sldMk cId="4227487964" sldId="2171"/>
        </pc:sldMkLst>
        <pc:spChg chg="mod">
          <ac:chgData name="Arnold, Elyssa - OCE, DC" userId="3200273f-ff8e-4c91-9324-f49742c92023" providerId="ADAL" clId="{4C7E515A-01B7-436F-801D-7274920F9D25}" dt="2023-09-14T16:18:08.589" v="3886" actId="20577"/>
          <ac:spMkLst>
            <pc:docMk/>
            <pc:sldMk cId="4227487964" sldId="2171"/>
            <ac:spMk id="2" creationId="{4DC531E8-C1F8-711B-A120-4E593F5C3EA2}"/>
          </ac:spMkLst>
        </pc:spChg>
        <pc:spChg chg="mod">
          <ac:chgData name="Arnold, Elyssa - OCE, DC" userId="3200273f-ff8e-4c91-9324-f49742c92023" providerId="ADAL" clId="{4C7E515A-01B7-436F-801D-7274920F9D25}" dt="2023-09-15T19:17:19.371" v="5486" actId="20577"/>
          <ac:spMkLst>
            <pc:docMk/>
            <pc:sldMk cId="4227487964" sldId="2171"/>
            <ac:spMk id="3" creationId="{4DE1A4B7-B223-FE05-8D4B-75100AA5E77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rnold, Elyssa - OCE, DC" userId="3200273f-ff8e-4c91-9324-f49742c92023" providerId="ADAL" clId="{4C7E515A-01B7-436F-801D-7274920F9D25}" dt="2023-09-15T18:52:16.552" v="5085"/>
              <pc2:cmMkLst xmlns:pc2="http://schemas.microsoft.com/office/powerpoint/2019/9/main/command">
                <pc:docMk/>
                <pc:sldMk cId="4227487964" sldId="2171"/>
                <pc2:cmMk id="{B1433458-5EF1-478D-AD9E-C49C9E1DFBD4}"/>
              </pc2:cmMkLst>
            </pc226:cmChg>
          </p:ext>
        </pc:extLst>
      </pc:sldChg>
      <pc:sldChg chg="modSp new mod delCm modNotesTx">
        <pc:chgData name="Arnold, Elyssa - OCE, DC" userId="3200273f-ff8e-4c91-9324-f49742c92023" providerId="ADAL" clId="{4C7E515A-01B7-436F-801D-7274920F9D25}" dt="2023-09-15T18:52:00.215" v="5084"/>
        <pc:sldMkLst>
          <pc:docMk/>
          <pc:sldMk cId="644812920" sldId="2172"/>
        </pc:sldMkLst>
        <pc:spChg chg="mod">
          <ac:chgData name="Arnold, Elyssa - OCE, DC" userId="3200273f-ff8e-4c91-9324-f49742c92023" providerId="ADAL" clId="{4C7E515A-01B7-436F-801D-7274920F9D25}" dt="2023-09-12T19:57:17.095" v="685" actId="20577"/>
          <ac:spMkLst>
            <pc:docMk/>
            <pc:sldMk cId="644812920" sldId="2172"/>
            <ac:spMk id="2" creationId="{2045FCC4-EEBA-6844-B4A1-8397BC325009}"/>
          </ac:spMkLst>
        </pc:spChg>
        <pc:spChg chg="mod">
          <ac:chgData name="Arnold, Elyssa - OCE, DC" userId="3200273f-ff8e-4c91-9324-f49742c92023" providerId="ADAL" clId="{4C7E515A-01B7-436F-801D-7274920F9D25}" dt="2023-09-13T17:27:24.752" v="2439" actId="5793"/>
          <ac:spMkLst>
            <pc:docMk/>
            <pc:sldMk cId="644812920" sldId="2172"/>
            <ac:spMk id="3" creationId="{19E8D680-2A20-831C-3D06-737C662AFEA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rnold, Elyssa - OCE, DC" userId="3200273f-ff8e-4c91-9324-f49742c92023" providerId="ADAL" clId="{4C7E515A-01B7-436F-801D-7274920F9D25}" dt="2023-09-15T18:52:00.215" v="5084"/>
              <pc2:cmMkLst xmlns:pc2="http://schemas.microsoft.com/office/powerpoint/2019/9/main/command">
                <pc:docMk/>
                <pc:sldMk cId="644812920" sldId="2172"/>
                <pc2:cmMk id="{F7E44E1A-53F3-4E2C-B487-7E3E1A8C7253}"/>
              </pc2:cmMkLst>
            </pc226:cmChg>
          </p:ext>
        </pc:extLst>
      </pc:sldChg>
      <pc:sldChg chg="modSp new mod addCm delCm modCm modNotesTx">
        <pc:chgData name="Arnold, Elyssa - OCE, DC" userId="3200273f-ff8e-4c91-9324-f49742c92023" providerId="ADAL" clId="{4C7E515A-01B7-436F-801D-7274920F9D25}" dt="2023-09-15T19:17:01.405" v="5470" actId="20577"/>
        <pc:sldMkLst>
          <pc:docMk/>
          <pc:sldMk cId="2300802838" sldId="2173"/>
        </pc:sldMkLst>
        <pc:spChg chg="mod">
          <ac:chgData name="Arnold, Elyssa - OCE, DC" userId="3200273f-ff8e-4c91-9324-f49742c92023" providerId="ADAL" clId="{4C7E515A-01B7-436F-801D-7274920F9D25}" dt="2023-09-14T15:42:30.651" v="3752" actId="20577"/>
          <ac:spMkLst>
            <pc:docMk/>
            <pc:sldMk cId="2300802838" sldId="2173"/>
            <ac:spMk id="2" creationId="{7F00553C-7B96-6981-AC68-4F5D5E2B8899}"/>
          </ac:spMkLst>
        </pc:spChg>
        <pc:spChg chg="mod">
          <ac:chgData name="Arnold, Elyssa - OCE, DC" userId="3200273f-ff8e-4c91-9324-f49742c92023" providerId="ADAL" clId="{4C7E515A-01B7-436F-801D-7274920F9D25}" dt="2023-09-15T18:54:52.797" v="5299" actId="20577"/>
          <ac:spMkLst>
            <pc:docMk/>
            <pc:sldMk cId="2300802838" sldId="2173"/>
            <ac:spMk id="3" creationId="{406545C6-792B-A5C5-BA89-3B6CE274E08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Arnold, Elyssa - OCE, DC" userId="3200273f-ff8e-4c91-9324-f49742c92023" providerId="ADAL" clId="{4C7E515A-01B7-436F-801D-7274920F9D25}" dt="2023-09-15T18:53:27.719" v="5255"/>
              <pc2:cmMkLst xmlns:pc2="http://schemas.microsoft.com/office/powerpoint/2019/9/main/command">
                <pc:docMk/>
                <pc:sldMk cId="2300802838" sldId="2173"/>
                <pc2:cmMk id="{F441E332-4573-43E4-B33F-CD07372C8159}"/>
              </pc2:cmMkLst>
            </pc226:cmChg>
            <pc226:cmChg xmlns:pc226="http://schemas.microsoft.com/office/powerpoint/2022/06/main/command" chg="del mod">
              <pc226:chgData name="Arnold, Elyssa - OCE, DC" userId="3200273f-ff8e-4c91-9324-f49742c92023" providerId="ADAL" clId="{4C7E515A-01B7-436F-801D-7274920F9D25}" dt="2023-09-15T18:55:09.450" v="5300"/>
              <pc2:cmMkLst xmlns:pc2="http://schemas.microsoft.com/office/powerpoint/2019/9/main/command">
                <pc:docMk/>
                <pc:sldMk cId="2300802838" sldId="2173"/>
                <pc2:cmMk id="{B01CBD6B-65C3-4AFD-9529-59FF836399E5}"/>
              </pc2:cmMkLst>
            </pc226:cmChg>
            <pc226:cmChg xmlns:pc226="http://schemas.microsoft.com/office/powerpoint/2022/06/main/command" chg="del">
              <pc226:chgData name="Arnold, Elyssa - OCE, DC" userId="3200273f-ff8e-4c91-9324-f49742c92023" providerId="ADAL" clId="{4C7E515A-01B7-436F-801D-7274920F9D25}" dt="2023-09-15T18:53:24.467" v="5254"/>
              <pc2:cmMkLst xmlns:pc2="http://schemas.microsoft.com/office/powerpoint/2019/9/main/command">
                <pc:docMk/>
                <pc:sldMk cId="2300802838" sldId="2173"/>
                <pc2:cmMk id="{836659DC-36D7-4808-83B1-83C48F76EE44}"/>
              </pc2:cmMkLst>
            </pc226:cmChg>
          </p:ext>
        </pc:extLst>
      </pc:sldChg>
    </pc:docChg>
  </pc:docChgLst>
  <pc:docChgLst>
    <pc:chgData name="Paisley-Jones, Claire - OCE, DC" userId="23ce5d77-1dfc-4655-a427-6fb56ea957a1" providerId="ADAL" clId="{144283BA-CE6E-4D66-A214-B73DEA956562}"/>
    <pc:docChg chg="undo custSel addSld delSld modSld modMainMaster">
      <pc:chgData name="Paisley-Jones, Claire - OCE, DC" userId="23ce5d77-1dfc-4655-a427-6fb56ea957a1" providerId="ADAL" clId="{144283BA-CE6E-4D66-A214-B73DEA956562}" dt="2023-08-01T17:14:29.329" v="19" actId="680"/>
      <pc:docMkLst>
        <pc:docMk/>
      </pc:docMkLst>
      <pc:sldChg chg="modSp new del mod">
        <pc:chgData name="Paisley-Jones, Claire - OCE, DC" userId="23ce5d77-1dfc-4655-a427-6fb56ea957a1" providerId="ADAL" clId="{144283BA-CE6E-4D66-A214-B73DEA956562}" dt="2023-08-01T17:14:29.329" v="19" actId="680"/>
        <pc:sldMkLst>
          <pc:docMk/>
          <pc:sldMk cId="301566043" sldId="2169"/>
        </pc:sldMkLst>
        <pc:spChg chg="mod">
          <ac:chgData name="Paisley-Jones, Claire - OCE, DC" userId="23ce5d77-1dfc-4655-a427-6fb56ea957a1" providerId="ADAL" clId="{144283BA-CE6E-4D66-A214-B73DEA956562}" dt="2023-08-01T17:14:28.809" v="18" actId="20577"/>
          <ac:spMkLst>
            <pc:docMk/>
            <pc:sldMk cId="301566043" sldId="2169"/>
            <ac:spMk id="2" creationId="{45028C42-0589-5767-7F7D-635C46C308B8}"/>
          </ac:spMkLst>
        </pc:spChg>
      </pc:sldChg>
      <pc:sldMasterChg chg="addSp delSp modSp mod modSldLayout">
        <pc:chgData name="Paisley-Jones, Claire - OCE, DC" userId="23ce5d77-1dfc-4655-a427-6fb56ea957a1" providerId="ADAL" clId="{144283BA-CE6E-4D66-A214-B73DEA956562}" dt="2023-08-01T17:09:27.692" v="13" actId="478"/>
        <pc:sldMasterMkLst>
          <pc:docMk/>
          <pc:sldMasterMk cId="2010082122" sldId="2147483660"/>
        </pc:sldMasterMkLst>
        <pc:spChg chg="mod">
          <ac:chgData name="Paisley-Jones, Claire - OCE, DC" userId="23ce5d77-1dfc-4655-a427-6fb56ea957a1" providerId="ADAL" clId="{144283BA-CE6E-4D66-A214-B73DEA956562}" dt="2023-08-01T17:08:31.351" v="6"/>
          <ac:spMkLst>
            <pc:docMk/>
            <pc:sldMasterMk cId="2010082122" sldId="2147483660"/>
            <ac:spMk id="6" creationId="{CE9827A6-DFAB-70A9-05E8-2CF1EC623A19}"/>
          </ac:spMkLst>
        </pc:spChg>
        <pc:grpChg chg="add mod">
          <ac:chgData name="Paisley-Jones, Claire - OCE, DC" userId="23ce5d77-1dfc-4655-a427-6fb56ea957a1" providerId="ADAL" clId="{144283BA-CE6E-4D66-A214-B73DEA956562}" dt="2023-08-01T17:08:31.351" v="6"/>
          <ac:grpSpMkLst>
            <pc:docMk/>
            <pc:sldMasterMk cId="2010082122" sldId="2147483660"/>
            <ac:grpSpMk id="4" creationId="{75EA0A22-4FA6-627D-8143-41A1A94E30AB}"/>
          </ac:grpSpMkLst>
        </pc:grpChg>
        <pc:grpChg chg="del mod">
          <ac:chgData name="Paisley-Jones, Claire - OCE, DC" userId="23ce5d77-1dfc-4655-a427-6fb56ea957a1" providerId="ADAL" clId="{144283BA-CE6E-4D66-A214-B73DEA956562}" dt="2023-08-01T17:08:29.918" v="5" actId="478"/>
          <ac:grpSpMkLst>
            <pc:docMk/>
            <pc:sldMasterMk cId="2010082122" sldId="2147483660"/>
            <ac:grpSpMk id="12" creationId="{00000000-0000-0000-0000-000000000000}"/>
          </ac:grpSpMkLst>
        </pc:grpChg>
        <pc:picChg chg="mod">
          <ac:chgData name="Paisley-Jones, Claire - OCE, DC" userId="23ce5d77-1dfc-4655-a427-6fb56ea957a1" providerId="ADAL" clId="{144283BA-CE6E-4D66-A214-B73DEA956562}" dt="2023-08-01T17:08:31.351" v="6"/>
          <ac:picMkLst>
            <pc:docMk/>
            <pc:sldMasterMk cId="2010082122" sldId="2147483660"/>
            <ac:picMk id="5" creationId="{861C1E11-25D8-3995-0E07-78CC4B620554}"/>
          </ac:picMkLst>
        </pc:picChg>
        <pc:sldLayoutChg chg="addSp delSp modSp mod">
          <pc:chgData name="Paisley-Jones, Claire - OCE, DC" userId="23ce5d77-1dfc-4655-a427-6fb56ea957a1" providerId="ADAL" clId="{144283BA-CE6E-4D66-A214-B73DEA956562}" dt="2023-08-01T17:08:42.644" v="9" actId="478"/>
          <pc:sldLayoutMkLst>
            <pc:docMk/>
            <pc:sldMasterMk cId="2010082122" sldId="2147483660"/>
            <pc:sldLayoutMk cId="1900086868" sldId="2147483661"/>
          </pc:sldLayoutMkLst>
          <pc:spChg chg="mod">
            <ac:chgData name="Paisley-Jones, Claire - OCE, DC" userId="23ce5d77-1dfc-4655-a427-6fb56ea957a1" providerId="ADAL" clId="{144283BA-CE6E-4D66-A214-B73DEA956562}" dt="2023-08-01T17:08:14.965" v="4"/>
            <ac:spMkLst>
              <pc:docMk/>
              <pc:sldMasterMk cId="2010082122" sldId="2147483660"/>
              <pc:sldLayoutMk cId="1900086868" sldId="2147483661"/>
              <ac:spMk id="6" creationId="{6C3E4E97-14C0-907D-5077-00F6C8F2A614}"/>
            </ac:spMkLst>
          </pc:spChg>
          <pc:grpChg chg="add del mod">
            <ac:chgData name="Paisley-Jones, Claire - OCE, DC" userId="23ce5d77-1dfc-4655-a427-6fb56ea957a1" providerId="ADAL" clId="{144283BA-CE6E-4D66-A214-B73DEA956562}" dt="2023-08-01T17:08:42.644" v="9" actId="478"/>
            <ac:grpSpMkLst>
              <pc:docMk/>
              <pc:sldMasterMk cId="2010082122" sldId="2147483660"/>
              <pc:sldLayoutMk cId="1900086868" sldId="2147483661"/>
              <ac:grpSpMk id="4" creationId="{B236DF35-9CD6-C952-418D-71327B3F9770}"/>
            </ac:grpSpMkLst>
          </pc:grpChg>
          <pc:grpChg chg="del">
            <ac:chgData name="Paisley-Jones, Claire - OCE, DC" userId="23ce5d77-1dfc-4655-a427-6fb56ea957a1" providerId="ADAL" clId="{144283BA-CE6E-4D66-A214-B73DEA956562}" dt="2023-08-01T17:08:14.618" v="3" actId="478"/>
            <ac:grpSpMkLst>
              <pc:docMk/>
              <pc:sldMasterMk cId="2010082122" sldId="2147483660"/>
              <pc:sldLayoutMk cId="1900086868" sldId="2147483661"/>
              <ac:grpSpMk id="16" creationId="{00000000-0000-0000-0000-000000000000}"/>
            </ac:grpSpMkLst>
          </pc:grpChg>
          <pc:picChg chg="mod">
            <ac:chgData name="Paisley-Jones, Claire - OCE, DC" userId="23ce5d77-1dfc-4655-a427-6fb56ea957a1" providerId="ADAL" clId="{144283BA-CE6E-4D66-A214-B73DEA956562}" dt="2023-08-01T17:08:14.965" v="4"/>
            <ac:picMkLst>
              <pc:docMk/>
              <pc:sldMasterMk cId="2010082122" sldId="2147483660"/>
              <pc:sldLayoutMk cId="1900086868" sldId="2147483661"/>
              <ac:picMk id="5" creationId="{E80E8F9B-98E2-D0B6-CD05-38B5A7223332}"/>
            </ac:picMkLst>
          </pc:picChg>
        </pc:sldLayoutChg>
        <pc:sldLayoutChg chg="addSp delSp mod">
          <pc:chgData name="Paisley-Jones, Claire - OCE, DC" userId="23ce5d77-1dfc-4655-a427-6fb56ea957a1" providerId="ADAL" clId="{144283BA-CE6E-4D66-A214-B73DEA956562}" dt="2023-08-01T17:09:27.692" v="13" actId="478"/>
          <pc:sldLayoutMkLst>
            <pc:docMk/>
            <pc:sldMasterMk cId="2010082122" sldId="2147483660"/>
            <pc:sldLayoutMk cId="629575496" sldId="2147483673"/>
          </pc:sldLayoutMkLst>
          <pc:spChg chg="add del">
            <ac:chgData name="Paisley-Jones, Claire - OCE, DC" userId="23ce5d77-1dfc-4655-a427-6fb56ea957a1" providerId="ADAL" clId="{144283BA-CE6E-4D66-A214-B73DEA956562}" dt="2023-08-01T17:09:27.692" v="13" actId="478"/>
            <ac:spMkLst>
              <pc:docMk/>
              <pc:sldMasterMk cId="2010082122" sldId="2147483660"/>
              <pc:sldLayoutMk cId="629575496" sldId="2147483673"/>
              <ac:spMk id="5" creationId="{00000000-0000-0000-0000-000000000000}"/>
            </ac:spMkLst>
          </pc:spChg>
          <pc:spChg chg="add del">
            <ac:chgData name="Paisley-Jones, Claire - OCE, DC" userId="23ce5d77-1dfc-4655-a427-6fb56ea957a1" providerId="ADAL" clId="{144283BA-CE6E-4D66-A214-B73DEA956562}" dt="2023-08-01T17:09:27.369" v="12" actId="478"/>
            <ac:spMkLst>
              <pc:docMk/>
              <pc:sldMasterMk cId="2010082122" sldId="2147483660"/>
              <pc:sldLayoutMk cId="629575496" sldId="2147483673"/>
              <ac:spMk id="6" creationId="{00000000-0000-0000-0000-000000000000}"/>
            </ac:spMkLst>
          </pc:spChg>
        </pc:sldLayoutChg>
      </pc:sldMasterChg>
    </pc:docChg>
  </pc:docChgLst>
  <pc:docChgLst>
    <pc:chgData name="Ranville, Michelle - OCE, DC" userId="S::michelle.ranville@usda.gov::a001dab4-f5eb-4a30-8bdc-4f1ade666fc6" providerId="AD" clId="Web-{6FF8E9C0-C60F-79DB-3F53-00AA130327BE}"/>
    <pc:docChg chg="modSld">
      <pc:chgData name="Ranville, Michelle - OCE, DC" userId="S::michelle.ranville@usda.gov::a001dab4-f5eb-4a30-8bdc-4f1ade666fc6" providerId="AD" clId="Web-{6FF8E9C0-C60F-79DB-3F53-00AA130327BE}" dt="2023-10-13T10:36:26.949" v="9" actId="20577"/>
      <pc:docMkLst>
        <pc:docMk/>
      </pc:docMkLst>
      <pc:sldChg chg="modSp">
        <pc:chgData name="Ranville, Michelle - OCE, DC" userId="S::michelle.ranville@usda.gov::a001dab4-f5eb-4a30-8bdc-4f1ade666fc6" providerId="AD" clId="Web-{6FF8E9C0-C60F-79DB-3F53-00AA130327BE}" dt="2023-10-13T10:36:26.949" v="9" actId="20577"/>
        <pc:sldMkLst>
          <pc:docMk/>
          <pc:sldMk cId="2363563453" sldId="2208"/>
        </pc:sldMkLst>
        <pc:spChg chg="mod">
          <ac:chgData name="Ranville, Michelle - OCE, DC" userId="S::michelle.ranville@usda.gov::a001dab4-f5eb-4a30-8bdc-4f1ade666fc6" providerId="AD" clId="Web-{6FF8E9C0-C60F-79DB-3F53-00AA130327BE}" dt="2023-10-13T10:36:26.949" v="9" actId="20577"/>
          <ac:spMkLst>
            <pc:docMk/>
            <pc:sldMk cId="2363563453" sldId="2208"/>
            <ac:spMk id="3" creationId="{5D564153-1992-3AD9-AC9B-051C2D51BA11}"/>
          </ac:spMkLst>
        </pc:spChg>
      </pc:sldChg>
    </pc:docChg>
  </pc:docChgLst>
  <pc:docChgLst>
    <pc:chgData name="Arnold, Elyssa - OCE, DC" userId="3200273f-ff8e-4c91-9324-f49742c92023" providerId="ADAL" clId="{F8AF61D4-ED0F-4A93-B436-1FBE1F29C99F}"/>
    <pc:docChg chg="undo custSel addSld delSld modSld">
      <pc:chgData name="Arnold, Elyssa - OCE, DC" userId="3200273f-ff8e-4c91-9324-f49742c92023" providerId="ADAL" clId="{F8AF61D4-ED0F-4A93-B436-1FBE1F29C99F}" dt="2023-10-17T11:29:59.569" v="3438" actId="20577"/>
      <pc:docMkLst>
        <pc:docMk/>
      </pc:docMkLst>
      <pc:sldChg chg="delSp modSp mod">
        <pc:chgData name="Arnold, Elyssa - OCE, DC" userId="3200273f-ff8e-4c91-9324-f49742c92023" providerId="ADAL" clId="{F8AF61D4-ED0F-4A93-B436-1FBE1F29C99F}" dt="2023-10-16T14:24:15.568" v="2369" actId="20577"/>
        <pc:sldMkLst>
          <pc:docMk/>
          <pc:sldMk cId="4025353540" sldId="2167"/>
        </pc:sldMkLst>
        <pc:spChg chg="mod">
          <ac:chgData name="Arnold, Elyssa - OCE, DC" userId="3200273f-ff8e-4c91-9324-f49742c92023" providerId="ADAL" clId="{F8AF61D4-ED0F-4A93-B436-1FBE1F29C99F}" dt="2023-10-16T14:24:15.568" v="2369" actId="20577"/>
          <ac:spMkLst>
            <pc:docMk/>
            <pc:sldMk cId="4025353540" sldId="2167"/>
            <ac:spMk id="2" creationId="{C1D46227-B11D-4324-586E-2016F7C43D42}"/>
          </ac:spMkLst>
        </pc:spChg>
        <pc:spChg chg="mod">
          <ac:chgData name="Arnold, Elyssa - OCE, DC" userId="3200273f-ff8e-4c91-9324-f49742c92023" providerId="ADAL" clId="{F8AF61D4-ED0F-4A93-B436-1FBE1F29C99F}" dt="2023-10-13T19:04:01.317" v="128" actId="20577"/>
          <ac:spMkLst>
            <pc:docMk/>
            <pc:sldMk cId="4025353540" sldId="2167"/>
            <ac:spMk id="3" creationId="{D2EB182E-BA3D-91F6-31A3-73BC4ACC87EC}"/>
          </ac:spMkLst>
        </pc:spChg>
        <pc:spChg chg="del">
          <ac:chgData name="Arnold, Elyssa - OCE, DC" userId="3200273f-ff8e-4c91-9324-f49742c92023" providerId="ADAL" clId="{F8AF61D4-ED0F-4A93-B436-1FBE1F29C99F}" dt="2023-10-13T19:04:48.113" v="133" actId="478"/>
          <ac:spMkLst>
            <pc:docMk/>
            <pc:sldMk cId="4025353540" sldId="2167"/>
            <ac:spMk id="5" creationId="{9F02EA59-8BA9-0EC6-78F1-B2D310FF0CAB}"/>
          </ac:spMkLst>
        </pc:spChg>
      </pc:sldChg>
      <pc:sldChg chg="del">
        <pc:chgData name="Arnold, Elyssa - OCE, DC" userId="3200273f-ff8e-4c91-9324-f49742c92023" providerId="ADAL" clId="{F8AF61D4-ED0F-4A93-B436-1FBE1F29C99F}" dt="2023-10-13T19:04:06.562" v="129" actId="47"/>
        <pc:sldMkLst>
          <pc:docMk/>
          <pc:sldMk cId="1338457248" sldId="2175"/>
        </pc:sldMkLst>
      </pc:sldChg>
      <pc:sldChg chg="del">
        <pc:chgData name="Arnold, Elyssa - OCE, DC" userId="3200273f-ff8e-4c91-9324-f49742c92023" providerId="ADAL" clId="{F8AF61D4-ED0F-4A93-B436-1FBE1F29C99F}" dt="2023-10-13T19:04:06.562" v="129" actId="47"/>
        <pc:sldMkLst>
          <pc:docMk/>
          <pc:sldMk cId="3320982743" sldId="2184"/>
        </pc:sldMkLst>
      </pc:sldChg>
      <pc:sldChg chg="del">
        <pc:chgData name="Arnold, Elyssa - OCE, DC" userId="3200273f-ff8e-4c91-9324-f49742c92023" providerId="ADAL" clId="{F8AF61D4-ED0F-4A93-B436-1FBE1F29C99F}" dt="2023-10-13T19:04:06.562" v="129" actId="47"/>
        <pc:sldMkLst>
          <pc:docMk/>
          <pc:sldMk cId="2096317356" sldId="2185"/>
        </pc:sldMkLst>
      </pc:sldChg>
      <pc:sldChg chg="del">
        <pc:chgData name="Arnold, Elyssa - OCE, DC" userId="3200273f-ff8e-4c91-9324-f49742c92023" providerId="ADAL" clId="{F8AF61D4-ED0F-4A93-B436-1FBE1F29C99F}" dt="2023-10-13T19:04:06.562" v="129" actId="47"/>
        <pc:sldMkLst>
          <pc:docMk/>
          <pc:sldMk cId="3832374630" sldId="2186"/>
        </pc:sldMkLst>
      </pc:sldChg>
      <pc:sldChg chg="del">
        <pc:chgData name="Arnold, Elyssa - OCE, DC" userId="3200273f-ff8e-4c91-9324-f49742c92023" providerId="ADAL" clId="{F8AF61D4-ED0F-4A93-B436-1FBE1F29C99F}" dt="2023-10-13T19:04:06.562" v="129" actId="47"/>
        <pc:sldMkLst>
          <pc:docMk/>
          <pc:sldMk cId="3456334698" sldId="2187"/>
        </pc:sldMkLst>
      </pc:sldChg>
      <pc:sldChg chg="del">
        <pc:chgData name="Arnold, Elyssa - OCE, DC" userId="3200273f-ff8e-4c91-9324-f49742c92023" providerId="ADAL" clId="{F8AF61D4-ED0F-4A93-B436-1FBE1F29C99F}" dt="2023-10-13T19:04:06.562" v="129" actId="47"/>
        <pc:sldMkLst>
          <pc:docMk/>
          <pc:sldMk cId="375561604" sldId="2191"/>
        </pc:sldMkLst>
      </pc:sldChg>
      <pc:sldChg chg="del">
        <pc:chgData name="Arnold, Elyssa - OCE, DC" userId="3200273f-ff8e-4c91-9324-f49742c92023" providerId="ADAL" clId="{F8AF61D4-ED0F-4A93-B436-1FBE1F29C99F}" dt="2023-10-13T19:04:06.562" v="129" actId="47"/>
        <pc:sldMkLst>
          <pc:docMk/>
          <pc:sldMk cId="3953263370" sldId="2192"/>
        </pc:sldMkLst>
      </pc:sldChg>
      <pc:sldChg chg="del">
        <pc:chgData name="Arnold, Elyssa - OCE, DC" userId="3200273f-ff8e-4c91-9324-f49742c92023" providerId="ADAL" clId="{F8AF61D4-ED0F-4A93-B436-1FBE1F29C99F}" dt="2023-10-13T19:04:06.562" v="129" actId="47"/>
        <pc:sldMkLst>
          <pc:docMk/>
          <pc:sldMk cId="1762283487" sldId="2193"/>
        </pc:sldMkLst>
      </pc:sldChg>
      <pc:sldChg chg="addSp delSp modSp mod chgLayout">
        <pc:chgData name="Arnold, Elyssa - OCE, DC" userId="3200273f-ff8e-4c91-9324-f49742c92023" providerId="ADAL" clId="{F8AF61D4-ED0F-4A93-B436-1FBE1F29C99F}" dt="2023-10-13T19:46:19.046" v="2293" actId="20577"/>
        <pc:sldMkLst>
          <pc:docMk/>
          <pc:sldMk cId="4231062820" sldId="2194"/>
        </pc:sldMkLst>
        <pc:spChg chg="mod ord">
          <ac:chgData name="Arnold, Elyssa - OCE, DC" userId="3200273f-ff8e-4c91-9324-f49742c92023" providerId="ADAL" clId="{F8AF61D4-ED0F-4A93-B436-1FBE1F29C99F}" dt="2023-10-13T19:46:01.379" v="2223" actId="700"/>
          <ac:spMkLst>
            <pc:docMk/>
            <pc:sldMk cId="4231062820" sldId="2194"/>
            <ac:spMk id="2" creationId="{AC356F8E-1FEF-0135-661B-070DBEAA9454}"/>
          </ac:spMkLst>
        </pc:spChg>
        <pc:spChg chg="del">
          <ac:chgData name="Arnold, Elyssa - OCE, DC" userId="3200273f-ff8e-4c91-9324-f49742c92023" providerId="ADAL" clId="{F8AF61D4-ED0F-4A93-B436-1FBE1F29C99F}" dt="2023-10-13T19:04:51.148" v="134" actId="478"/>
          <ac:spMkLst>
            <pc:docMk/>
            <pc:sldMk cId="4231062820" sldId="2194"/>
            <ac:spMk id="3" creationId="{B8DF87CE-8AAC-3095-1627-3D81555F6B9C}"/>
          </ac:spMkLst>
        </pc:spChg>
        <pc:spChg chg="mod ord">
          <ac:chgData name="Arnold, Elyssa - OCE, DC" userId="3200273f-ff8e-4c91-9324-f49742c92023" providerId="ADAL" clId="{F8AF61D4-ED0F-4A93-B436-1FBE1F29C99F}" dt="2023-10-13T19:46:01.379" v="2223" actId="700"/>
          <ac:spMkLst>
            <pc:docMk/>
            <pc:sldMk cId="4231062820" sldId="2194"/>
            <ac:spMk id="4" creationId="{B3914DC1-68A1-C669-A7D0-B597C4392FCF}"/>
          </ac:spMkLst>
        </pc:spChg>
        <pc:spChg chg="add mod ord">
          <ac:chgData name="Arnold, Elyssa - OCE, DC" userId="3200273f-ff8e-4c91-9324-f49742c92023" providerId="ADAL" clId="{F8AF61D4-ED0F-4A93-B436-1FBE1F29C99F}" dt="2023-10-13T19:46:19.046" v="2293" actId="20577"/>
          <ac:spMkLst>
            <pc:docMk/>
            <pc:sldMk cId="4231062820" sldId="2194"/>
            <ac:spMk id="5" creationId="{1E495A11-99C9-A28D-7844-21C77EC47F79}"/>
          </ac:spMkLst>
        </pc:spChg>
      </pc:sldChg>
      <pc:sldChg chg="addSp modSp new mod modClrScheme chgLayout modNotesTx">
        <pc:chgData name="Arnold, Elyssa - OCE, DC" userId="3200273f-ff8e-4c91-9324-f49742c92023" providerId="ADAL" clId="{F8AF61D4-ED0F-4A93-B436-1FBE1F29C99F}" dt="2023-10-16T16:54:44.192" v="2672" actId="27636"/>
        <pc:sldMkLst>
          <pc:docMk/>
          <pc:sldMk cId="2870033645" sldId="2195"/>
        </pc:sldMkLst>
        <pc:spChg chg="mod ord">
          <ac:chgData name="Arnold, Elyssa - OCE, DC" userId="3200273f-ff8e-4c91-9324-f49742c92023" providerId="ADAL" clId="{F8AF61D4-ED0F-4A93-B436-1FBE1F29C99F}" dt="2023-10-16T16:54:44.192" v="2671" actId="700"/>
          <ac:spMkLst>
            <pc:docMk/>
            <pc:sldMk cId="2870033645" sldId="2195"/>
            <ac:spMk id="2" creationId="{0BD3AB71-371F-98D4-7CF1-77FBBF1BCB78}"/>
          </ac:spMkLst>
        </pc:spChg>
        <pc:spChg chg="mod ord">
          <ac:chgData name="Arnold, Elyssa - OCE, DC" userId="3200273f-ff8e-4c91-9324-f49742c92023" providerId="ADAL" clId="{F8AF61D4-ED0F-4A93-B436-1FBE1F29C99F}" dt="2023-10-16T16:54:44.192" v="2671" actId="700"/>
          <ac:spMkLst>
            <pc:docMk/>
            <pc:sldMk cId="2870033645" sldId="2195"/>
            <ac:spMk id="3" creationId="{8E09EAE7-D95F-C3C4-C741-F2B86C510CAC}"/>
          </ac:spMkLst>
        </pc:spChg>
        <pc:spChg chg="add mod ord">
          <ac:chgData name="Arnold, Elyssa - OCE, DC" userId="3200273f-ff8e-4c91-9324-f49742c92023" providerId="ADAL" clId="{F8AF61D4-ED0F-4A93-B436-1FBE1F29C99F}" dt="2023-10-16T16:54:44.192" v="2672" actId="27636"/>
          <ac:spMkLst>
            <pc:docMk/>
            <pc:sldMk cId="2870033645" sldId="2195"/>
            <ac:spMk id="4" creationId="{96EC2C81-956B-DB5F-C224-F400E86DD917}"/>
          </ac:spMkLst>
        </pc:spChg>
      </pc:sldChg>
      <pc:sldChg chg="del">
        <pc:chgData name="Arnold, Elyssa - OCE, DC" userId="3200273f-ff8e-4c91-9324-f49742c92023" providerId="ADAL" clId="{F8AF61D4-ED0F-4A93-B436-1FBE1F29C99F}" dt="2023-10-13T19:04:06.562" v="129" actId="47"/>
        <pc:sldMkLst>
          <pc:docMk/>
          <pc:sldMk cId="4249924384" sldId="2195"/>
        </pc:sldMkLst>
      </pc:sldChg>
      <pc:sldChg chg="addSp modSp new mod modClrScheme chgLayout modNotesTx">
        <pc:chgData name="Arnold, Elyssa - OCE, DC" userId="3200273f-ff8e-4c91-9324-f49742c92023" providerId="ADAL" clId="{F8AF61D4-ED0F-4A93-B436-1FBE1F29C99F}" dt="2023-10-17T11:29:59.569" v="3438" actId="20577"/>
        <pc:sldMkLst>
          <pc:docMk/>
          <pc:sldMk cId="3126309244" sldId="2196"/>
        </pc:sldMkLst>
        <pc:spChg chg="mod ord">
          <ac:chgData name="Arnold, Elyssa - OCE, DC" userId="3200273f-ff8e-4c91-9324-f49742c92023" providerId="ADAL" clId="{F8AF61D4-ED0F-4A93-B436-1FBE1F29C99F}" dt="2023-10-13T19:12:51.007" v="274" actId="700"/>
          <ac:spMkLst>
            <pc:docMk/>
            <pc:sldMk cId="3126309244" sldId="2196"/>
            <ac:spMk id="2" creationId="{5A302EA4-5697-EC49-DED3-CD08D477308F}"/>
          </ac:spMkLst>
        </pc:spChg>
        <pc:spChg chg="mod ord">
          <ac:chgData name="Arnold, Elyssa - OCE, DC" userId="3200273f-ff8e-4c91-9324-f49742c92023" providerId="ADAL" clId="{F8AF61D4-ED0F-4A93-B436-1FBE1F29C99F}" dt="2023-10-13T19:12:51.007" v="274" actId="700"/>
          <ac:spMkLst>
            <pc:docMk/>
            <pc:sldMk cId="3126309244" sldId="2196"/>
            <ac:spMk id="3" creationId="{F89673CF-E03A-391C-C463-D4A500A3FFA3}"/>
          </ac:spMkLst>
        </pc:spChg>
        <pc:spChg chg="add mod ord">
          <ac:chgData name="Arnold, Elyssa - OCE, DC" userId="3200273f-ff8e-4c91-9324-f49742c92023" providerId="ADAL" clId="{F8AF61D4-ED0F-4A93-B436-1FBE1F29C99F}" dt="2023-10-16T17:06:58.332" v="3403" actId="20577"/>
          <ac:spMkLst>
            <pc:docMk/>
            <pc:sldMk cId="3126309244" sldId="2196"/>
            <ac:spMk id="4" creationId="{93EEA9F7-F1BB-B436-B845-29CCA2532631}"/>
          </ac:spMkLst>
        </pc:spChg>
      </pc:sldChg>
      <pc:sldChg chg="addSp modSp new mod modClrScheme chgLayout modNotesTx">
        <pc:chgData name="Arnold, Elyssa - OCE, DC" userId="3200273f-ff8e-4c91-9324-f49742c92023" providerId="ADAL" clId="{F8AF61D4-ED0F-4A93-B436-1FBE1F29C99F}" dt="2023-10-16T14:31:59.924" v="2670"/>
        <pc:sldMkLst>
          <pc:docMk/>
          <pc:sldMk cId="2117163527" sldId="2197"/>
        </pc:sldMkLst>
        <pc:spChg chg="mod ord">
          <ac:chgData name="Arnold, Elyssa - OCE, DC" userId="3200273f-ff8e-4c91-9324-f49742c92023" providerId="ADAL" clId="{F8AF61D4-ED0F-4A93-B436-1FBE1F29C99F}" dt="2023-10-13T19:12:54.428" v="275" actId="700"/>
          <ac:spMkLst>
            <pc:docMk/>
            <pc:sldMk cId="2117163527" sldId="2197"/>
            <ac:spMk id="2" creationId="{ED24E108-1F95-D2AE-7CA8-A8F8611E0B71}"/>
          </ac:spMkLst>
        </pc:spChg>
        <pc:spChg chg="mod ord">
          <ac:chgData name="Arnold, Elyssa - OCE, DC" userId="3200273f-ff8e-4c91-9324-f49742c92023" providerId="ADAL" clId="{F8AF61D4-ED0F-4A93-B436-1FBE1F29C99F}" dt="2023-10-13T19:12:54.428" v="275" actId="700"/>
          <ac:spMkLst>
            <pc:docMk/>
            <pc:sldMk cId="2117163527" sldId="2197"/>
            <ac:spMk id="3" creationId="{941C6070-26CA-D4EF-3B54-AC8478DEA8B1}"/>
          </ac:spMkLst>
        </pc:spChg>
        <pc:spChg chg="add mod ord">
          <ac:chgData name="Arnold, Elyssa - OCE, DC" userId="3200273f-ff8e-4c91-9324-f49742c92023" providerId="ADAL" clId="{F8AF61D4-ED0F-4A93-B436-1FBE1F29C99F}" dt="2023-10-16T14:29:52.987" v="2634" actId="20577"/>
          <ac:spMkLst>
            <pc:docMk/>
            <pc:sldMk cId="2117163527" sldId="2197"/>
            <ac:spMk id="4" creationId="{E422C865-61D9-14BA-6C0C-19085844BE0A}"/>
          </ac:spMkLst>
        </pc:spChg>
      </pc:sldChg>
      <pc:sldChg chg="del">
        <pc:chgData name="Arnold, Elyssa - OCE, DC" userId="3200273f-ff8e-4c91-9324-f49742c92023" providerId="ADAL" clId="{F8AF61D4-ED0F-4A93-B436-1FBE1F29C99F}" dt="2023-10-13T19:04:06.562" v="129" actId="47"/>
        <pc:sldMkLst>
          <pc:docMk/>
          <pc:sldMk cId="2885170634" sldId="2197"/>
        </pc:sldMkLst>
      </pc:sldChg>
      <pc:sldChg chg="modSp new mod modNotesTx">
        <pc:chgData name="Arnold, Elyssa - OCE, DC" userId="3200273f-ff8e-4c91-9324-f49742c92023" providerId="ADAL" clId="{F8AF61D4-ED0F-4A93-B436-1FBE1F29C99F}" dt="2023-10-17T11:29:52.928" v="3437" actId="20577"/>
        <pc:sldMkLst>
          <pc:docMk/>
          <pc:sldMk cId="2169547097" sldId="2198"/>
        </pc:sldMkLst>
        <pc:spChg chg="mod">
          <ac:chgData name="Arnold, Elyssa - OCE, DC" userId="3200273f-ff8e-4c91-9324-f49742c92023" providerId="ADAL" clId="{F8AF61D4-ED0F-4A93-B436-1FBE1F29C99F}" dt="2023-10-16T16:56:52.436" v="2770" actId="20577"/>
          <ac:spMkLst>
            <pc:docMk/>
            <pc:sldMk cId="2169547097" sldId="2198"/>
            <ac:spMk id="2" creationId="{4E0BC67B-43F9-CDB5-D95A-50AC249FAC04}"/>
          </ac:spMkLst>
        </pc:spChg>
        <pc:spChg chg="mod">
          <ac:chgData name="Arnold, Elyssa - OCE, DC" userId="3200273f-ff8e-4c91-9324-f49742c92023" providerId="ADAL" clId="{F8AF61D4-ED0F-4A93-B436-1FBE1F29C99F}" dt="2023-10-16T16:59:09.237" v="3233" actId="20577"/>
          <ac:spMkLst>
            <pc:docMk/>
            <pc:sldMk cId="2169547097" sldId="2198"/>
            <ac:spMk id="3" creationId="{05F4AD76-9378-1E6B-0F5A-1AC32D2A5A2B}"/>
          </ac:spMkLst>
        </pc:spChg>
      </pc:sldChg>
      <pc:sldChg chg="del">
        <pc:chgData name="Arnold, Elyssa - OCE, DC" userId="3200273f-ff8e-4c91-9324-f49742c92023" providerId="ADAL" clId="{F8AF61D4-ED0F-4A93-B436-1FBE1F29C99F}" dt="2023-10-13T19:04:06.562" v="129" actId="47"/>
        <pc:sldMkLst>
          <pc:docMk/>
          <pc:sldMk cId="4040387999" sldId="2198"/>
        </pc:sldMkLst>
      </pc:sldChg>
      <pc:sldChg chg="del">
        <pc:chgData name="Arnold, Elyssa - OCE, DC" userId="3200273f-ff8e-4c91-9324-f49742c92023" providerId="ADAL" clId="{F8AF61D4-ED0F-4A93-B436-1FBE1F29C99F}" dt="2023-10-13T19:04:06.562" v="129" actId="47"/>
        <pc:sldMkLst>
          <pc:docMk/>
          <pc:sldMk cId="1049473312" sldId="2199"/>
        </pc:sldMkLst>
      </pc:sldChg>
      <pc:sldChg chg="del">
        <pc:chgData name="Arnold, Elyssa - OCE, DC" userId="3200273f-ff8e-4c91-9324-f49742c92023" providerId="ADAL" clId="{F8AF61D4-ED0F-4A93-B436-1FBE1F29C99F}" dt="2023-10-13T19:04:06.562" v="129" actId="47"/>
        <pc:sldMkLst>
          <pc:docMk/>
          <pc:sldMk cId="4219205556" sldId="2200"/>
        </pc:sldMkLst>
      </pc:sldChg>
      <pc:sldChg chg="del">
        <pc:chgData name="Arnold, Elyssa - OCE, DC" userId="3200273f-ff8e-4c91-9324-f49742c92023" providerId="ADAL" clId="{F8AF61D4-ED0F-4A93-B436-1FBE1F29C99F}" dt="2023-10-13T19:04:06.562" v="129" actId="47"/>
        <pc:sldMkLst>
          <pc:docMk/>
          <pc:sldMk cId="601434437" sldId="2201"/>
        </pc:sldMkLst>
      </pc:sldChg>
      <pc:sldChg chg="del">
        <pc:chgData name="Arnold, Elyssa - OCE, DC" userId="3200273f-ff8e-4c91-9324-f49742c92023" providerId="ADAL" clId="{F8AF61D4-ED0F-4A93-B436-1FBE1F29C99F}" dt="2023-10-13T19:04:06.562" v="129" actId="47"/>
        <pc:sldMkLst>
          <pc:docMk/>
          <pc:sldMk cId="3527969050" sldId="2202"/>
        </pc:sldMkLst>
      </pc:sldChg>
      <pc:sldChg chg="del">
        <pc:chgData name="Arnold, Elyssa - OCE, DC" userId="3200273f-ff8e-4c91-9324-f49742c92023" providerId="ADAL" clId="{F8AF61D4-ED0F-4A93-B436-1FBE1F29C99F}" dt="2023-10-13T19:04:06.562" v="129" actId="47"/>
        <pc:sldMkLst>
          <pc:docMk/>
          <pc:sldMk cId="3236998971" sldId="2203"/>
        </pc:sldMkLst>
      </pc:sldChg>
      <pc:sldChg chg="del">
        <pc:chgData name="Arnold, Elyssa - OCE, DC" userId="3200273f-ff8e-4c91-9324-f49742c92023" providerId="ADAL" clId="{F8AF61D4-ED0F-4A93-B436-1FBE1F29C99F}" dt="2023-10-13T19:04:06.562" v="129" actId="47"/>
        <pc:sldMkLst>
          <pc:docMk/>
          <pc:sldMk cId="1640604684" sldId="2204"/>
        </pc:sldMkLst>
      </pc:sldChg>
      <pc:sldChg chg="del">
        <pc:chgData name="Arnold, Elyssa - OCE, DC" userId="3200273f-ff8e-4c91-9324-f49742c92023" providerId="ADAL" clId="{F8AF61D4-ED0F-4A93-B436-1FBE1F29C99F}" dt="2023-10-13T19:04:06.562" v="129" actId="47"/>
        <pc:sldMkLst>
          <pc:docMk/>
          <pc:sldMk cId="1624292921" sldId="2205"/>
        </pc:sldMkLst>
      </pc:sldChg>
      <pc:sldChg chg="del">
        <pc:chgData name="Arnold, Elyssa - OCE, DC" userId="3200273f-ff8e-4c91-9324-f49742c92023" providerId="ADAL" clId="{F8AF61D4-ED0F-4A93-B436-1FBE1F29C99F}" dt="2023-10-13T19:04:06.562" v="129" actId="47"/>
        <pc:sldMkLst>
          <pc:docMk/>
          <pc:sldMk cId="2000220079" sldId="2206"/>
        </pc:sldMkLst>
      </pc:sldChg>
      <pc:sldChg chg="del">
        <pc:chgData name="Arnold, Elyssa - OCE, DC" userId="3200273f-ff8e-4c91-9324-f49742c92023" providerId="ADAL" clId="{F8AF61D4-ED0F-4A93-B436-1FBE1F29C99F}" dt="2023-10-13T19:04:06.562" v="129" actId="47"/>
        <pc:sldMkLst>
          <pc:docMk/>
          <pc:sldMk cId="2363563453" sldId="2208"/>
        </pc:sldMkLst>
      </pc:sldChg>
    </pc:docChg>
  </pc:docChgLst>
  <pc:docChgLst>
    <pc:chgData name="Ranville, Michelle - OCE, DC" userId="a001dab4-f5eb-4a30-8bdc-4f1ade666fc6" providerId="ADAL" clId="{07C41D35-3EBF-496A-BA59-B764840CA96A}"/>
    <pc:docChg chg="custSel addSld delSld modSld sldOrd">
      <pc:chgData name="Ranville, Michelle - OCE, DC" userId="a001dab4-f5eb-4a30-8bdc-4f1ade666fc6" providerId="ADAL" clId="{07C41D35-3EBF-496A-BA59-B764840CA96A}" dt="2023-10-13T13:39:53.447" v="1377" actId="115"/>
      <pc:docMkLst>
        <pc:docMk/>
      </pc:docMkLst>
      <pc:sldChg chg="modSp mod">
        <pc:chgData name="Ranville, Michelle - OCE, DC" userId="a001dab4-f5eb-4a30-8bdc-4f1ade666fc6" providerId="ADAL" clId="{07C41D35-3EBF-496A-BA59-B764840CA96A}" dt="2023-10-13T13:39:53.447" v="1377" actId="115"/>
        <pc:sldMkLst>
          <pc:docMk/>
          <pc:sldMk cId="3236998971" sldId="2203"/>
        </pc:sldMkLst>
        <pc:spChg chg="mod">
          <ac:chgData name="Ranville, Michelle - OCE, DC" userId="a001dab4-f5eb-4a30-8bdc-4f1ade666fc6" providerId="ADAL" clId="{07C41D35-3EBF-496A-BA59-B764840CA96A}" dt="2023-10-13T13:39:53.447" v="1377" actId="115"/>
          <ac:spMkLst>
            <pc:docMk/>
            <pc:sldMk cId="3236998971" sldId="2203"/>
            <ac:spMk id="3" creationId="{CA635600-A0EC-1C8B-EA24-C34968D1565A}"/>
          </ac:spMkLst>
        </pc:spChg>
      </pc:sldChg>
      <pc:sldChg chg="modSp mod ord">
        <pc:chgData name="Ranville, Michelle - OCE, DC" userId="a001dab4-f5eb-4a30-8bdc-4f1ade666fc6" providerId="ADAL" clId="{07C41D35-3EBF-496A-BA59-B764840CA96A}" dt="2023-10-13T10:40:17.282" v="1375"/>
        <pc:sldMkLst>
          <pc:docMk/>
          <pc:sldMk cId="2000220079" sldId="2206"/>
        </pc:sldMkLst>
        <pc:spChg chg="mod">
          <ac:chgData name="Ranville, Michelle - OCE, DC" userId="a001dab4-f5eb-4a30-8bdc-4f1ade666fc6" providerId="ADAL" clId="{07C41D35-3EBF-496A-BA59-B764840CA96A}" dt="2023-10-12T18:00:44.570" v="684" actId="20577"/>
          <ac:spMkLst>
            <pc:docMk/>
            <pc:sldMk cId="2000220079" sldId="2206"/>
            <ac:spMk id="2" creationId="{90751904-47D9-2FF2-6106-C11887794C68}"/>
          </ac:spMkLst>
        </pc:spChg>
        <pc:spChg chg="mod">
          <ac:chgData name="Ranville, Michelle - OCE, DC" userId="a001dab4-f5eb-4a30-8bdc-4f1ade666fc6" providerId="ADAL" clId="{07C41D35-3EBF-496A-BA59-B764840CA96A}" dt="2023-10-12T18:23:10.284" v="1373" actId="6549"/>
          <ac:spMkLst>
            <pc:docMk/>
            <pc:sldMk cId="2000220079" sldId="2206"/>
            <ac:spMk id="3" creationId="{5D564153-1992-3AD9-AC9B-051C2D51BA11}"/>
          </ac:spMkLst>
        </pc:spChg>
      </pc:sldChg>
      <pc:sldChg chg="modSp mod">
        <pc:chgData name="Ranville, Michelle - OCE, DC" userId="a001dab4-f5eb-4a30-8bdc-4f1ade666fc6" providerId="ADAL" clId="{07C41D35-3EBF-496A-BA59-B764840CA96A}" dt="2023-10-12T18:09:43.091" v="1313" actId="20577"/>
        <pc:sldMkLst>
          <pc:docMk/>
          <pc:sldMk cId="2363563453" sldId="2208"/>
        </pc:sldMkLst>
        <pc:spChg chg="mod">
          <ac:chgData name="Ranville, Michelle - OCE, DC" userId="a001dab4-f5eb-4a30-8bdc-4f1ade666fc6" providerId="ADAL" clId="{07C41D35-3EBF-496A-BA59-B764840CA96A}" dt="2023-10-12T18:00:56.761" v="696" actId="20577"/>
          <ac:spMkLst>
            <pc:docMk/>
            <pc:sldMk cId="2363563453" sldId="2208"/>
            <ac:spMk id="2" creationId="{90751904-47D9-2FF2-6106-C11887794C68}"/>
          </ac:spMkLst>
        </pc:spChg>
        <pc:spChg chg="mod">
          <ac:chgData name="Ranville, Michelle - OCE, DC" userId="a001dab4-f5eb-4a30-8bdc-4f1ade666fc6" providerId="ADAL" clId="{07C41D35-3EBF-496A-BA59-B764840CA96A}" dt="2023-10-12T18:09:43.091" v="1313" actId="20577"/>
          <ac:spMkLst>
            <pc:docMk/>
            <pc:sldMk cId="2363563453" sldId="2208"/>
            <ac:spMk id="3" creationId="{5D564153-1992-3AD9-AC9B-051C2D51BA11}"/>
          </ac:spMkLst>
        </pc:spChg>
      </pc:sldChg>
      <pc:sldChg chg="new del">
        <pc:chgData name="Ranville, Michelle - OCE, DC" userId="a001dab4-f5eb-4a30-8bdc-4f1ade666fc6" providerId="ADAL" clId="{07C41D35-3EBF-496A-BA59-B764840CA96A}" dt="2023-10-12T17:43:04.183" v="227" actId="2696"/>
        <pc:sldMkLst>
          <pc:docMk/>
          <pc:sldMk cId="36887428" sldId="2209"/>
        </pc:sldMkLst>
      </pc:sldChg>
    </pc:docChg>
  </pc:docChgLst>
  <pc:docChgLst>
    <pc:chgData name="Arnold, Elyssa - OCE, DC" userId="S::elyssa.arnold@usda.gov::3200273f-ff8e-4c91-9324-f49742c92023" providerId="AD" clId="Web-{DAB78E26-21E8-CF57-3D85-951C31672C7E}"/>
    <pc:docChg chg="modSld">
      <pc:chgData name="Arnold, Elyssa - OCE, DC" userId="S::elyssa.arnold@usda.gov::3200273f-ff8e-4c91-9324-f49742c92023" providerId="AD" clId="Web-{DAB78E26-21E8-CF57-3D85-951C31672C7E}" dt="2023-09-15T15:06:28.230" v="2"/>
      <pc:docMkLst>
        <pc:docMk/>
      </pc:docMkLst>
      <pc:sldChg chg="modCm">
        <pc:chgData name="Arnold, Elyssa - OCE, DC" userId="S::elyssa.arnold@usda.gov::3200273f-ff8e-4c91-9324-f49742c92023" providerId="AD" clId="Web-{DAB78E26-21E8-CF57-3D85-951C31672C7E}" dt="2023-09-15T15:06:28.230" v="2"/>
        <pc:sldMkLst>
          <pc:docMk/>
          <pc:sldMk cId="4227487964" sldId="217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rnold, Elyssa - OCE, DC" userId="S::elyssa.arnold@usda.gov::3200273f-ff8e-4c91-9324-f49742c92023" providerId="AD" clId="Web-{DAB78E26-21E8-CF57-3D85-951C31672C7E}" dt="2023-09-15T15:06:28.230" v="2"/>
              <pc2:cmMkLst xmlns:pc2="http://schemas.microsoft.com/office/powerpoint/2019/9/main/command">
                <pc:docMk/>
                <pc:sldMk cId="4227487964" sldId="2171"/>
                <pc2:cmMk id="{B1433458-5EF1-478D-AD9E-C49C9E1DFBD4}"/>
              </pc2:cmMkLst>
            </pc226:cmChg>
          </p:ext>
        </pc:extLst>
      </pc:sldChg>
      <pc:sldChg chg="modSp modCm">
        <pc:chgData name="Arnold, Elyssa - OCE, DC" userId="S::elyssa.arnold@usda.gov::3200273f-ff8e-4c91-9324-f49742c92023" providerId="AD" clId="Web-{DAB78E26-21E8-CF57-3D85-951C31672C7E}" dt="2023-09-15T14:39:36.285" v="1" actId="20577"/>
        <pc:sldMkLst>
          <pc:docMk/>
          <pc:sldMk cId="2300802838" sldId="2173"/>
        </pc:sldMkLst>
        <pc:spChg chg="mod">
          <ac:chgData name="Arnold, Elyssa - OCE, DC" userId="S::elyssa.arnold@usda.gov::3200273f-ff8e-4c91-9324-f49742c92023" providerId="AD" clId="Web-{DAB78E26-21E8-CF57-3D85-951C31672C7E}" dt="2023-09-15T14:39:36.285" v="1" actId="20577"/>
          <ac:spMkLst>
            <pc:docMk/>
            <pc:sldMk cId="2300802838" sldId="2173"/>
            <ac:spMk id="3" creationId="{406545C6-792B-A5C5-BA89-3B6CE274E08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rnold, Elyssa - OCE, DC" userId="S::elyssa.arnold@usda.gov::3200273f-ff8e-4c91-9324-f49742c92023" providerId="AD" clId="Web-{DAB78E26-21E8-CF57-3D85-951C31672C7E}" dt="2023-09-15T14:39:34.988" v="0" actId="20577"/>
              <pc2:cmMkLst xmlns:pc2="http://schemas.microsoft.com/office/powerpoint/2019/9/main/command">
                <pc:docMk/>
                <pc:sldMk cId="2300802838" sldId="2173"/>
                <pc2:cmMk id="{F441E332-4573-43E4-B33F-CD07372C8159}"/>
              </pc2:cmMkLst>
            </pc226:cmChg>
            <pc226:cmChg xmlns:pc226="http://schemas.microsoft.com/office/powerpoint/2022/06/main/command" chg="mod">
              <pc226:chgData name="Arnold, Elyssa - OCE, DC" userId="S::elyssa.arnold@usda.gov::3200273f-ff8e-4c91-9324-f49742c92023" providerId="AD" clId="Web-{DAB78E26-21E8-CF57-3D85-951C31672C7E}" dt="2023-09-15T14:39:34.988" v="0" actId="20577"/>
              <pc2:cmMkLst xmlns:pc2="http://schemas.microsoft.com/office/powerpoint/2019/9/main/command">
                <pc:docMk/>
                <pc:sldMk cId="2300802838" sldId="2173"/>
                <pc2:cmMk id="{B01CBD6B-65C3-4AFD-9529-59FF836399E5}"/>
              </pc2:cmMkLst>
            </pc226:cmChg>
          </p:ext>
        </pc:extLst>
      </pc:sldChg>
    </pc:docChg>
  </pc:docChgLst>
  <pc:docChgLst>
    <pc:chgData name="Arnold, Elyssa - OCE, DC" userId="3200273f-ff8e-4c91-9324-f49742c92023" providerId="ADAL" clId="{5C207919-79D5-4FCF-A3F5-F2274FDD458E}"/>
    <pc:docChg chg="undo custSel addSld delSld modSld sldOrd">
      <pc:chgData name="Arnold, Elyssa - OCE, DC" userId="3200273f-ff8e-4c91-9324-f49742c92023" providerId="ADAL" clId="{5C207919-79D5-4FCF-A3F5-F2274FDD458E}" dt="2023-07-24T19:21:53.374" v="12" actId="47"/>
      <pc:docMkLst>
        <pc:docMk/>
      </pc:docMkLst>
      <pc:sldChg chg="del">
        <pc:chgData name="Arnold, Elyssa - OCE, DC" userId="3200273f-ff8e-4c91-9324-f49742c92023" providerId="ADAL" clId="{5C207919-79D5-4FCF-A3F5-F2274FDD458E}" dt="2023-07-24T19:21:33.240" v="7" actId="47"/>
        <pc:sldMkLst>
          <pc:docMk/>
          <pc:sldMk cId="426055620" sldId="2165"/>
        </pc:sldMkLst>
      </pc:sldChg>
      <pc:sldChg chg="del">
        <pc:chgData name="Arnold, Elyssa - OCE, DC" userId="3200273f-ff8e-4c91-9324-f49742c92023" providerId="ADAL" clId="{5C207919-79D5-4FCF-A3F5-F2274FDD458E}" dt="2023-07-24T19:21:53.374" v="12" actId="47"/>
        <pc:sldMkLst>
          <pc:docMk/>
          <pc:sldMk cId="2879079033" sldId="2166"/>
        </pc:sldMkLst>
      </pc:sldChg>
      <pc:sldChg chg="modSp new mod ord">
        <pc:chgData name="Arnold, Elyssa - OCE, DC" userId="3200273f-ff8e-4c91-9324-f49742c92023" providerId="ADAL" clId="{5C207919-79D5-4FCF-A3F5-F2274FDD458E}" dt="2023-07-24T19:21:44.816" v="10" actId="20577"/>
        <pc:sldMkLst>
          <pc:docMk/>
          <pc:sldMk cId="4025353540" sldId="2167"/>
        </pc:sldMkLst>
        <pc:spChg chg="mod">
          <ac:chgData name="Arnold, Elyssa - OCE, DC" userId="3200273f-ff8e-4c91-9324-f49742c92023" providerId="ADAL" clId="{5C207919-79D5-4FCF-A3F5-F2274FDD458E}" dt="2023-07-24T19:21:44.816" v="10" actId="20577"/>
          <ac:spMkLst>
            <pc:docMk/>
            <pc:sldMk cId="4025353540" sldId="2167"/>
            <ac:spMk id="2" creationId="{C1D46227-B11D-4324-586E-2016F7C43D42}"/>
          </ac:spMkLst>
        </pc:spChg>
      </pc:sldChg>
      <pc:sldChg chg="modSp new mod">
        <pc:chgData name="Arnold, Elyssa - OCE, DC" userId="3200273f-ff8e-4c91-9324-f49742c92023" providerId="ADAL" clId="{5C207919-79D5-4FCF-A3F5-F2274FDD458E}" dt="2023-07-24T19:21:50.011" v="11" actId="207"/>
        <pc:sldMkLst>
          <pc:docMk/>
          <pc:sldMk cId="1199794635" sldId="2168"/>
        </pc:sldMkLst>
        <pc:spChg chg="mod">
          <ac:chgData name="Arnold, Elyssa - OCE, DC" userId="3200273f-ff8e-4c91-9324-f49742c92023" providerId="ADAL" clId="{5C207919-79D5-4FCF-A3F5-F2274FDD458E}" dt="2023-07-24T19:21:50.011" v="11" actId="207"/>
          <ac:spMkLst>
            <pc:docMk/>
            <pc:sldMk cId="1199794635" sldId="2168"/>
            <ac:spMk id="2" creationId="{79C7E22A-9EF1-AE2C-813D-D6527C7C82F1}"/>
          </ac:spMkLst>
        </pc:spChg>
      </pc:sldChg>
    </pc:docChg>
  </pc:docChgLst>
  <pc:docChgLst>
    <pc:chgData name="Arnold, Elyssa - OCE, DC" userId="3200273f-ff8e-4c91-9324-f49742c92023" providerId="ADAL" clId="{3FF64325-EF92-40F5-9376-D689FE330B7F}"/>
    <pc:docChg chg="undo custSel addSld delSld modSld sldOrd">
      <pc:chgData name="Arnold, Elyssa - OCE, DC" userId="3200273f-ff8e-4c91-9324-f49742c92023" providerId="ADAL" clId="{3FF64325-EF92-40F5-9376-D689FE330B7F}" dt="2023-09-27T14:13:36.036" v="9440" actId="20577"/>
      <pc:docMkLst>
        <pc:docMk/>
      </pc:docMkLst>
      <pc:sldChg chg="modSp add del mod">
        <pc:chgData name="Arnold, Elyssa - OCE, DC" userId="3200273f-ff8e-4c91-9324-f49742c92023" providerId="ADAL" clId="{3FF64325-EF92-40F5-9376-D689FE330B7F}" dt="2023-09-20T16:04:12.088" v="1182"/>
        <pc:sldMkLst>
          <pc:docMk/>
          <pc:sldMk cId="1331662343" sldId="262"/>
        </pc:sldMkLst>
        <pc:spChg chg="mod">
          <ac:chgData name="Arnold, Elyssa - OCE, DC" userId="3200273f-ff8e-4c91-9324-f49742c92023" providerId="ADAL" clId="{3FF64325-EF92-40F5-9376-D689FE330B7F}" dt="2023-09-20T16:04:02.191" v="1179"/>
          <ac:spMkLst>
            <pc:docMk/>
            <pc:sldMk cId="1331662343" sldId="262"/>
            <ac:spMk id="4" creationId="{F6BD4F1E-707A-4AC1-86E2-0D568D5C6C3C}"/>
          </ac:spMkLst>
        </pc:spChg>
        <pc:picChg chg="mod">
          <ac:chgData name="Arnold, Elyssa - OCE, DC" userId="3200273f-ff8e-4c91-9324-f49742c92023" providerId="ADAL" clId="{3FF64325-EF92-40F5-9376-D689FE330B7F}" dt="2023-09-20T16:04:09.351" v="1181" actId="1076"/>
          <ac:picMkLst>
            <pc:docMk/>
            <pc:sldMk cId="1331662343" sldId="262"/>
            <ac:picMk id="8" creationId="{3E60AB21-5134-DDF7-717C-798F73F4B74F}"/>
          </ac:picMkLst>
        </pc:picChg>
      </pc:sldChg>
      <pc:sldChg chg="modSp mod modNotesTx">
        <pc:chgData name="Arnold, Elyssa - OCE, DC" userId="3200273f-ff8e-4c91-9324-f49742c92023" providerId="ADAL" clId="{3FF64325-EF92-40F5-9376-D689FE330B7F}" dt="2023-09-21T17:28:48.036" v="9232" actId="27636"/>
        <pc:sldMkLst>
          <pc:docMk/>
          <pc:sldMk cId="4025353540" sldId="2167"/>
        </pc:sldMkLst>
        <pc:spChg chg="mod">
          <ac:chgData name="Arnold, Elyssa - OCE, DC" userId="3200273f-ff8e-4c91-9324-f49742c92023" providerId="ADAL" clId="{3FF64325-EF92-40F5-9376-D689FE330B7F}" dt="2023-09-20T16:09:03.920" v="1631" actId="12788"/>
          <ac:spMkLst>
            <pc:docMk/>
            <pc:sldMk cId="4025353540" sldId="2167"/>
            <ac:spMk id="2" creationId="{C1D46227-B11D-4324-586E-2016F7C43D42}"/>
          </ac:spMkLst>
        </pc:spChg>
        <pc:spChg chg="mod">
          <ac:chgData name="Arnold, Elyssa - OCE, DC" userId="3200273f-ff8e-4c91-9324-f49742c92023" providerId="ADAL" clId="{3FF64325-EF92-40F5-9376-D689FE330B7F}" dt="2023-09-21T17:28:48.036" v="9232" actId="27636"/>
          <ac:spMkLst>
            <pc:docMk/>
            <pc:sldMk cId="4025353540" sldId="2167"/>
            <ac:spMk id="3" creationId="{D2EB182E-BA3D-91F6-31A3-73BC4ACC87EC}"/>
          </ac:spMkLst>
        </pc:spChg>
      </pc:sldChg>
      <pc:sldChg chg="del">
        <pc:chgData name="Arnold, Elyssa - OCE, DC" userId="3200273f-ff8e-4c91-9324-f49742c92023" providerId="ADAL" clId="{3FF64325-EF92-40F5-9376-D689FE330B7F}" dt="2023-09-20T15:45:45.055" v="173" actId="47"/>
        <pc:sldMkLst>
          <pc:docMk/>
          <pc:sldMk cId="3021277831" sldId="2169"/>
        </pc:sldMkLst>
      </pc:sldChg>
      <pc:sldChg chg="del">
        <pc:chgData name="Arnold, Elyssa - OCE, DC" userId="3200273f-ff8e-4c91-9324-f49742c92023" providerId="ADAL" clId="{3FF64325-EF92-40F5-9376-D689FE330B7F}" dt="2023-09-20T15:45:39.156" v="169" actId="47"/>
        <pc:sldMkLst>
          <pc:docMk/>
          <pc:sldMk cId="3462914822" sldId="2170"/>
        </pc:sldMkLst>
      </pc:sldChg>
      <pc:sldChg chg="del">
        <pc:chgData name="Arnold, Elyssa - OCE, DC" userId="3200273f-ff8e-4c91-9324-f49742c92023" providerId="ADAL" clId="{3FF64325-EF92-40F5-9376-D689FE330B7F}" dt="2023-09-20T15:45:37.452" v="168" actId="47"/>
        <pc:sldMkLst>
          <pc:docMk/>
          <pc:sldMk cId="4227487964" sldId="2171"/>
        </pc:sldMkLst>
      </pc:sldChg>
      <pc:sldChg chg="add del">
        <pc:chgData name="Arnold, Elyssa - OCE, DC" userId="3200273f-ff8e-4c91-9324-f49742c92023" providerId="ADAL" clId="{3FF64325-EF92-40F5-9376-D689FE330B7F}" dt="2023-09-20T15:45:44.684" v="172" actId="47"/>
        <pc:sldMkLst>
          <pc:docMk/>
          <pc:sldMk cId="644812920" sldId="2172"/>
        </pc:sldMkLst>
      </pc:sldChg>
      <pc:sldChg chg="del">
        <pc:chgData name="Arnold, Elyssa - OCE, DC" userId="3200273f-ff8e-4c91-9324-f49742c92023" providerId="ADAL" clId="{3FF64325-EF92-40F5-9376-D689FE330B7F}" dt="2023-09-20T15:45:36.079" v="167" actId="47"/>
        <pc:sldMkLst>
          <pc:docMk/>
          <pc:sldMk cId="2300802838" sldId="2173"/>
        </pc:sldMkLst>
      </pc:sldChg>
      <pc:sldChg chg="addSp modSp new mod modClrScheme chgLayout modNotesTx">
        <pc:chgData name="Arnold, Elyssa - OCE, DC" userId="3200273f-ff8e-4c91-9324-f49742c92023" providerId="ADAL" clId="{3FF64325-EF92-40F5-9376-D689FE330B7F}" dt="2023-09-27T14:05:51.861" v="9292" actId="20577"/>
        <pc:sldMkLst>
          <pc:docMk/>
          <pc:sldMk cId="1339254918" sldId="2174"/>
        </pc:sldMkLst>
        <pc:spChg chg="mod ord">
          <ac:chgData name="Arnold, Elyssa - OCE, DC" userId="3200273f-ff8e-4c91-9324-f49742c92023" providerId="ADAL" clId="{3FF64325-EF92-40F5-9376-D689FE330B7F}" dt="2023-09-20T16:02:31.026" v="1144" actId="700"/>
          <ac:spMkLst>
            <pc:docMk/>
            <pc:sldMk cId="1339254918" sldId="2174"/>
            <ac:spMk id="2" creationId="{68576B0C-D74D-7EAD-ADD7-E71943B49BEF}"/>
          </ac:spMkLst>
        </pc:spChg>
        <pc:spChg chg="mod ord">
          <ac:chgData name="Arnold, Elyssa - OCE, DC" userId="3200273f-ff8e-4c91-9324-f49742c92023" providerId="ADAL" clId="{3FF64325-EF92-40F5-9376-D689FE330B7F}" dt="2023-09-20T16:02:31.026" v="1144" actId="700"/>
          <ac:spMkLst>
            <pc:docMk/>
            <pc:sldMk cId="1339254918" sldId="2174"/>
            <ac:spMk id="3" creationId="{C9C01558-390A-A94E-8699-B9772B8EBDE0}"/>
          </ac:spMkLst>
        </pc:spChg>
        <pc:spChg chg="add mod ord">
          <ac:chgData name="Arnold, Elyssa - OCE, DC" userId="3200273f-ff8e-4c91-9324-f49742c92023" providerId="ADAL" clId="{3FF64325-EF92-40F5-9376-D689FE330B7F}" dt="2023-09-20T16:02:31.026" v="1144" actId="700"/>
          <ac:spMkLst>
            <pc:docMk/>
            <pc:sldMk cId="1339254918" sldId="2174"/>
            <ac:spMk id="4" creationId="{BDDADAAB-4DCD-2BEF-9126-380342972D7A}"/>
          </ac:spMkLst>
        </pc:spChg>
        <pc:spChg chg="add mod">
          <ac:chgData name="Arnold, Elyssa - OCE, DC" userId="3200273f-ff8e-4c91-9324-f49742c92023" providerId="ADAL" clId="{3FF64325-EF92-40F5-9376-D689FE330B7F}" dt="2023-09-20T16:56:17.738" v="2027" actId="1038"/>
          <ac:spMkLst>
            <pc:docMk/>
            <pc:sldMk cId="1339254918" sldId="2174"/>
            <ac:spMk id="8" creationId="{BC9FF648-02F5-3142-3702-E65480F8AD21}"/>
          </ac:spMkLst>
        </pc:spChg>
        <pc:spChg chg="add mod">
          <ac:chgData name="Arnold, Elyssa - OCE, DC" userId="3200273f-ff8e-4c91-9324-f49742c92023" providerId="ADAL" clId="{3FF64325-EF92-40F5-9376-D689FE330B7F}" dt="2023-09-20T16:56:08.024" v="2021" actId="20577"/>
          <ac:spMkLst>
            <pc:docMk/>
            <pc:sldMk cId="1339254918" sldId="2174"/>
            <ac:spMk id="9" creationId="{D85AF115-421C-DA85-98BF-4B7A27FC9EF9}"/>
          </ac:spMkLst>
        </pc:spChg>
        <pc:spChg chg="add mod">
          <ac:chgData name="Arnold, Elyssa - OCE, DC" userId="3200273f-ff8e-4c91-9324-f49742c92023" providerId="ADAL" clId="{3FF64325-EF92-40F5-9376-D689FE330B7F}" dt="2023-09-20T16:59:43.464" v="2077" actId="1076"/>
          <ac:spMkLst>
            <pc:docMk/>
            <pc:sldMk cId="1339254918" sldId="2174"/>
            <ac:spMk id="10" creationId="{951B243D-19B2-4B14-09DC-0100A4717548}"/>
          </ac:spMkLst>
        </pc:spChg>
        <pc:picChg chg="add mod">
          <ac:chgData name="Arnold, Elyssa - OCE, DC" userId="3200273f-ff8e-4c91-9324-f49742c92023" providerId="ADAL" clId="{3FF64325-EF92-40F5-9376-D689FE330B7F}" dt="2023-09-20T15:48:35.724" v="364" actId="1036"/>
          <ac:picMkLst>
            <pc:docMk/>
            <pc:sldMk cId="1339254918" sldId="2174"/>
            <ac:picMk id="5" creationId="{22916043-1AFF-994B-2AB2-B3596442E2F8}"/>
          </ac:picMkLst>
        </pc:picChg>
        <pc:picChg chg="add mod">
          <ac:chgData name="Arnold, Elyssa - OCE, DC" userId="3200273f-ff8e-4c91-9324-f49742c92023" providerId="ADAL" clId="{3FF64325-EF92-40F5-9376-D689FE330B7F}" dt="2023-09-20T15:48:35.724" v="364" actId="1036"/>
          <ac:picMkLst>
            <pc:docMk/>
            <pc:sldMk cId="1339254918" sldId="2174"/>
            <ac:picMk id="6" creationId="{C0996B2A-6CB4-5DF3-CD3E-4AB6ACDCCD31}"/>
          </ac:picMkLst>
        </pc:picChg>
        <pc:picChg chg="add mod">
          <ac:chgData name="Arnold, Elyssa - OCE, DC" userId="3200273f-ff8e-4c91-9324-f49742c92023" providerId="ADAL" clId="{3FF64325-EF92-40F5-9376-D689FE330B7F}" dt="2023-09-20T15:48:35.724" v="364" actId="1036"/>
          <ac:picMkLst>
            <pc:docMk/>
            <pc:sldMk cId="1339254918" sldId="2174"/>
            <ac:picMk id="7" creationId="{33B69D6D-CB17-BB07-7AFD-9EE2BB793696}"/>
          </ac:picMkLst>
        </pc:picChg>
      </pc:sldChg>
      <pc:sldChg chg="addSp modSp new mod modClrScheme chgLayout modNotesTx">
        <pc:chgData name="Arnold, Elyssa - OCE, DC" userId="3200273f-ff8e-4c91-9324-f49742c92023" providerId="ADAL" clId="{3FF64325-EF92-40F5-9376-D689FE330B7F}" dt="2023-09-20T19:04:08.295" v="7733" actId="20577"/>
        <pc:sldMkLst>
          <pc:docMk/>
          <pc:sldMk cId="1338457248" sldId="2175"/>
        </pc:sldMkLst>
        <pc:spChg chg="mod ord">
          <ac:chgData name="Arnold, Elyssa - OCE, DC" userId="3200273f-ff8e-4c91-9324-f49742c92023" providerId="ADAL" clId="{3FF64325-EF92-40F5-9376-D689FE330B7F}" dt="2023-09-20T17:08:09.361" v="2529" actId="20577"/>
          <ac:spMkLst>
            <pc:docMk/>
            <pc:sldMk cId="1338457248" sldId="2175"/>
            <ac:spMk id="2" creationId="{3CD176C4-72A6-95CC-6697-F3030920CF8A}"/>
          </ac:spMkLst>
        </pc:spChg>
        <pc:spChg chg="mod ord">
          <ac:chgData name="Arnold, Elyssa - OCE, DC" userId="3200273f-ff8e-4c91-9324-f49742c92023" providerId="ADAL" clId="{3FF64325-EF92-40F5-9376-D689FE330B7F}" dt="2023-09-20T15:47:22.473" v="254" actId="700"/>
          <ac:spMkLst>
            <pc:docMk/>
            <pc:sldMk cId="1338457248" sldId="2175"/>
            <ac:spMk id="3" creationId="{E819665F-08C1-03A4-82F8-417D1BEEA7E1}"/>
          </ac:spMkLst>
        </pc:spChg>
        <pc:spChg chg="add mod ord">
          <ac:chgData name="Arnold, Elyssa - OCE, DC" userId="3200273f-ff8e-4c91-9324-f49742c92023" providerId="ADAL" clId="{3FF64325-EF92-40F5-9376-D689FE330B7F}" dt="2023-09-20T17:16:01.204" v="3371" actId="113"/>
          <ac:spMkLst>
            <pc:docMk/>
            <pc:sldMk cId="1338457248" sldId="2175"/>
            <ac:spMk id="4" creationId="{F7538987-901C-BDF7-D917-3ABB2F9F9770}"/>
          </ac:spMkLst>
        </pc:spChg>
      </pc:sldChg>
      <pc:sldChg chg="modSp new mod ord modNotesTx">
        <pc:chgData name="Arnold, Elyssa - OCE, DC" userId="3200273f-ff8e-4c91-9324-f49742c92023" providerId="ADAL" clId="{3FF64325-EF92-40F5-9376-D689FE330B7F}" dt="2023-09-26T19:49:21.335" v="9233" actId="20577"/>
        <pc:sldMkLst>
          <pc:docMk/>
          <pc:sldMk cId="2050108827" sldId="2176"/>
        </pc:sldMkLst>
        <pc:spChg chg="mod">
          <ac:chgData name="Arnold, Elyssa - OCE, DC" userId="3200273f-ff8e-4c91-9324-f49742c92023" providerId="ADAL" clId="{3FF64325-EF92-40F5-9376-D689FE330B7F}" dt="2023-09-20T15:51:46.864" v="807" actId="20577"/>
          <ac:spMkLst>
            <pc:docMk/>
            <pc:sldMk cId="2050108827" sldId="2176"/>
            <ac:spMk id="2" creationId="{F3F47918-AB04-F430-568E-F57256AA78BB}"/>
          </ac:spMkLst>
        </pc:spChg>
        <pc:spChg chg="mod">
          <ac:chgData name="Arnold, Elyssa - OCE, DC" userId="3200273f-ff8e-4c91-9324-f49742c92023" providerId="ADAL" clId="{3FF64325-EF92-40F5-9376-D689FE330B7F}" dt="2023-09-20T17:16:04.569" v="3372" actId="113"/>
          <ac:spMkLst>
            <pc:docMk/>
            <pc:sldMk cId="2050108827" sldId="2176"/>
            <ac:spMk id="3" creationId="{E26D3BAD-52E6-0A6C-2596-DA27DBAA92DC}"/>
          </ac:spMkLst>
        </pc:spChg>
      </pc:sldChg>
      <pc:sldChg chg="addSp delSp modSp new mod">
        <pc:chgData name="Arnold, Elyssa - OCE, DC" userId="3200273f-ff8e-4c91-9324-f49742c92023" providerId="ADAL" clId="{3FF64325-EF92-40F5-9376-D689FE330B7F}" dt="2023-09-20T16:09:36.865" v="1635" actId="2711"/>
        <pc:sldMkLst>
          <pc:docMk/>
          <pc:sldMk cId="1403762667" sldId="2177"/>
        </pc:sldMkLst>
        <pc:spChg chg="mod">
          <ac:chgData name="Arnold, Elyssa - OCE, DC" userId="3200273f-ff8e-4c91-9324-f49742c92023" providerId="ADAL" clId="{3FF64325-EF92-40F5-9376-D689FE330B7F}" dt="2023-09-20T16:03:29.654" v="1176" actId="207"/>
          <ac:spMkLst>
            <pc:docMk/>
            <pc:sldMk cId="1403762667" sldId="2177"/>
            <ac:spMk id="2" creationId="{84407C4A-C9B2-F856-6909-75A78890D8F4}"/>
          </ac:spMkLst>
        </pc:spChg>
        <pc:spChg chg="del">
          <ac:chgData name="Arnold, Elyssa - OCE, DC" userId="3200273f-ff8e-4c91-9324-f49742c92023" providerId="ADAL" clId="{3FF64325-EF92-40F5-9376-D689FE330B7F}" dt="2023-09-20T16:02:54.804" v="1151" actId="478"/>
          <ac:spMkLst>
            <pc:docMk/>
            <pc:sldMk cId="1403762667" sldId="2177"/>
            <ac:spMk id="3" creationId="{F3C93981-D822-41A3-E5BC-52A40454D2AD}"/>
          </ac:spMkLst>
        </pc:spChg>
        <pc:spChg chg="add mod">
          <ac:chgData name="Arnold, Elyssa - OCE, DC" userId="3200273f-ff8e-4c91-9324-f49742c92023" providerId="ADAL" clId="{3FF64325-EF92-40F5-9376-D689FE330B7F}" dt="2023-09-20T16:09:36.865" v="1635" actId="2711"/>
          <ac:spMkLst>
            <pc:docMk/>
            <pc:sldMk cId="1403762667" sldId="2177"/>
            <ac:spMk id="5" creationId="{02533974-71C3-E5EE-3436-0CFE209ACA71}"/>
          </ac:spMkLst>
        </pc:spChg>
        <pc:spChg chg="add mod">
          <ac:chgData name="Arnold, Elyssa - OCE, DC" userId="3200273f-ff8e-4c91-9324-f49742c92023" providerId="ADAL" clId="{3FF64325-EF92-40F5-9376-D689FE330B7F}" dt="2023-09-20T16:09:36.865" v="1635" actId="2711"/>
          <ac:spMkLst>
            <pc:docMk/>
            <pc:sldMk cId="1403762667" sldId="2177"/>
            <ac:spMk id="6" creationId="{4AE4C734-35F4-B81E-48BB-5CC0219DC50D}"/>
          </ac:spMkLst>
        </pc:spChg>
      </pc:sldChg>
      <pc:sldChg chg="addSp delSp modSp new mod modNotesTx">
        <pc:chgData name="Arnold, Elyssa - OCE, DC" userId="3200273f-ff8e-4c91-9324-f49742c92023" providerId="ADAL" clId="{3FF64325-EF92-40F5-9376-D689FE330B7F}" dt="2023-09-26T19:51:40.812" v="9254" actId="20577"/>
        <pc:sldMkLst>
          <pc:docMk/>
          <pc:sldMk cId="3339664749" sldId="2178"/>
        </pc:sldMkLst>
        <pc:spChg chg="del">
          <ac:chgData name="Arnold, Elyssa - OCE, DC" userId="3200273f-ff8e-4c91-9324-f49742c92023" providerId="ADAL" clId="{3FF64325-EF92-40F5-9376-D689FE330B7F}" dt="2023-09-20T16:04:33.184" v="1186" actId="478"/>
          <ac:spMkLst>
            <pc:docMk/>
            <pc:sldMk cId="3339664749" sldId="2178"/>
            <ac:spMk id="2" creationId="{8C0561D0-EFF0-C336-59CF-2879B3685D29}"/>
          </ac:spMkLst>
        </pc:spChg>
        <pc:spChg chg="del">
          <ac:chgData name="Arnold, Elyssa - OCE, DC" userId="3200273f-ff8e-4c91-9324-f49742c92023" providerId="ADAL" clId="{3FF64325-EF92-40F5-9376-D689FE330B7F}" dt="2023-09-20T16:04:23.522" v="1185" actId="478"/>
          <ac:spMkLst>
            <pc:docMk/>
            <pc:sldMk cId="3339664749" sldId="2178"/>
            <ac:spMk id="3" creationId="{B053FDB0-5EDA-3642-0467-0CAC86C65CAC}"/>
          </ac:spMkLst>
        </pc:spChg>
        <pc:spChg chg="add mod">
          <ac:chgData name="Arnold, Elyssa - OCE, DC" userId="3200273f-ff8e-4c91-9324-f49742c92023" providerId="ADAL" clId="{3FF64325-EF92-40F5-9376-D689FE330B7F}" dt="2023-09-20T16:04:39.122" v="1188" actId="207"/>
          <ac:spMkLst>
            <pc:docMk/>
            <pc:sldMk cId="3339664749" sldId="2178"/>
            <ac:spMk id="7" creationId="{5A9C6202-EA43-6DE4-8A03-A55F72186B33}"/>
          </ac:spMkLst>
        </pc:spChg>
        <pc:picChg chg="add del mod">
          <ac:chgData name="Arnold, Elyssa - OCE, DC" userId="3200273f-ff8e-4c91-9324-f49742c92023" providerId="ADAL" clId="{3FF64325-EF92-40F5-9376-D689FE330B7F}" dt="2023-09-20T16:04:21.046" v="1184"/>
          <ac:picMkLst>
            <pc:docMk/>
            <pc:sldMk cId="3339664749" sldId="2178"/>
            <ac:picMk id="5" creationId="{35F81DF5-49F2-403F-53AA-55B52745A3AD}"/>
          </ac:picMkLst>
        </pc:picChg>
        <pc:picChg chg="add mod">
          <ac:chgData name="Arnold, Elyssa - OCE, DC" userId="3200273f-ff8e-4c91-9324-f49742c92023" providerId="ADAL" clId="{3FF64325-EF92-40F5-9376-D689FE330B7F}" dt="2023-09-20T16:04:46.861" v="1189" actId="14100"/>
          <ac:picMkLst>
            <pc:docMk/>
            <pc:sldMk cId="3339664749" sldId="2178"/>
            <ac:picMk id="6" creationId="{93BF392F-3569-C2F9-E773-57200955349C}"/>
          </ac:picMkLst>
        </pc:picChg>
      </pc:sldChg>
      <pc:sldChg chg="addSp modSp new mod">
        <pc:chgData name="Arnold, Elyssa - OCE, DC" userId="3200273f-ff8e-4c91-9324-f49742c92023" providerId="ADAL" clId="{3FF64325-EF92-40F5-9376-D689FE330B7F}" dt="2023-09-20T17:00:15.836" v="2095" actId="20577"/>
        <pc:sldMkLst>
          <pc:docMk/>
          <pc:sldMk cId="3819902127" sldId="2179"/>
        </pc:sldMkLst>
        <pc:spChg chg="mod">
          <ac:chgData name="Arnold, Elyssa - OCE, DC" userId="3200273f-ff8e-4c91-9324-f49742c92023" providerId="ADAL" clId="{3FF64325-EF92-40F5-9376-D689FE330B7F}" dt="2023-09-20T16:05:16.274" v="1210" actId="207"/>
          <ac:spMkLst>
            <pc:docMk/>
            <pc:sldMk cId="3819902127" sldId="2179"/>
            <ac:spMk id="2" creationId="{88012FF7-7F0C-2DE9-DDCF-B78607ED33F7}"/>
          </ac:spMkLst>
        </pc:spChg>
        <pc:spChg chg="mod">
          <ac:chgData name="Arnold, Elyssa - OCE, DC" userId="3200273f-ff8e-4c91-9324-f49742c92023" providerId="ADAL" clId="{3FF64325-EF92-40F5-9376-D689FE330B7F}" dt="2023-09-20T16:10:03.428" v="1640" actId="404"/>
          <ac:spMkLst>
            <pc:docMk/>
            <pc:sldMk cId="3819902127" sldId="2179"/>
            <ac:spMk id="3" creationId="{AEC9EE79-34C6-F821-15E0-0424060A6E51}"/>
          </ac:spMkLst>
        </pc:spChg>
        <pc:spChg chg="add mod">
          <ac:chgData name="Arnold, Elyssa - OCE, DC" userId="3200273f-ff8e-4c91-9324-f49742c92023" providerId="ADAL" clId="{3FF64325-EF92-40F5-9376-D689FE330B7F}" dt="2023-09-20T17:00:15.836" v="2095" actId="20577"/>
          <ac:spMkLst>
            <pc:docMk/>
            <pc:sldMk cId="3819902127" sldId="2179"/>
            <ac:spMk id="6" creationId="{F1260F58-BE91-FC08-F5EC-521DE2E79F3C}"/>
          </ac:spMkLst>
        </pc:spChg>
        <pc:picChg chg="add mod">
          <ac:chgData name="Arnold, Elyssa - OCE, DC" userId="3200273f-ff8e-4c91-9324-f49742c92023" providerId="ADAL" clId="{3FF64325-EF92-40F5-9376-D689FE330B7F}" dt="2023-09-20T16:10:26.103" v="1642" actId="1076"/>
          <ac:picMkLst>
            <pc:docMk/>
            <pc:sldMk cId="3819902127" sldId="2179"/>
            <ac:picMk id="5" creationId="{692D5749-7026-63E4-FA0E-76289AB1B855}"/>
          </ac:picMkLst>
        </pc:picChg>
      </pc:sldChg>
      <pc:sldChg chg="addSp modSp new mod modNotesTx">
        <pc:chgData name="Arnold, Elyssa - OCE, DC" userId="3200273f-ff8e-4c91-9324-f49742c92023" providerId="ADAL" clId="{3FF64325-EF92-40F5-9376-D689FE330B7F}" dt="2023-09-27T14:13:36.036" v="9440" actId="20577"/>
        <pc:sldMkLst>
          <pc:docMk/>
          <pc:sldMk cId="1074187682" sldId="2180"/>
        </pc:sldMkLst>
        <pc:spChg chg="mod">
          <ac:chgData name="Arnold, Elyssa - OCE, DC" userId="3200273f-ff8e-4c91-9324-f49742c92023" providerId="ADAL" clId="{3FF64325-EF92-40F5-9376-D689FE330B7F}" dt="2023-09-20T16:10:56.422" v="1675" actId="207"/>
          <ac:spMkLst>
            <pc:docMk/>
            <pc:sldMk cId="1074187682" sldId="2180"/>
            <ac:spMk id="2" creationId="{BB01C6B5-78E6-5FBA-24F8-4B96734A321C}"/>
          </ac:spMkLst>
        </pc:spChg>
        <pc:spChg chg="mod">
          <ac:chgData name="Arnold, Elyssa - OCE, DC" userId="3200273f-ff8e-4c91-9324-f49742c92023" providerId="ADAL" clId="{3FF64325-EF92-40F5-9376-D689FE330B7F}" dt="2023-09-20T16:20:22.905" v="1738" actId="27636"/>
          <ac:spMkLst>
            <pc:docMk/>
            <pc:sldMk cId="1074187682" sldId="2180"/>
            <ac:spMk id="3" creationId="{833ECA91-DA14-4F22-4FD4-886AED2211CE}"/>
          </ac:spMkLst>
        </pc:spChg>
        <pc:spChg chg="add mod">
          <ac:chgData name="Arnold, Elyssa - OCE, DC" userId="3200273f-ff8e-4c91-9324-f49742c92023" providerId="ADAL" clId="{3FF64325-EF92-40F5-9376-D689FE330B7F}" dt="2023-09-20T17:00:57.179" v="2122" actId="20577"/>
          <ac:spMkLst>
            <pc:docMk/>
            <pc:sldMk cId="1074187682" sldId="2180"/>
            <ac:spMk id="6" creationId="{7EDE069A-07C2-69A5-36A4-69A0AE14F5AD}"/>
          </ac:spMkLst>
        </pc:spChg>
        <pc:picChg chg="add mod">
          <ac:chgData name="Arnold, Elyssa - OCE, DC" userId="3200273f-ff8e-4c91-9324-f49742c92023" providerId="ADAL" clId="{3FF64325-EF92-40F5-9376-D689FE330B7F}" dt="2023-09-20T16:20:17.061" v="1733" actId="14100"/>
          <ac:picMkLst>
            <pc:docMk/>
            <pc:sldMk cId="1074187682" sldId="2180"/>
            <ac:picMk id="5" creationId="{589EBA61-5C19-5BFB-A9B9-F2154CA722B3}"/>
          </ac:picMkLst>
        </pc:picChg>
      </pc:sldChg>
      <pc:sldChg chg="addSp modSp new mod modNotesTx">
        <pc:chgData name="Arnold, Elyssa - OCE, DC" userId="3200273f-ff8e-4c91-9324-f49742c92023" providerId="ADAL" clId="{3FF64325-EF92-40F5-9376-D689FE330B7F}" dt="2023-09-20T18:49:07.152" v="6510" actId="20577"/>
        <pc:sldMkLst>
          <pc:docMk/>
          <pc:sldMk cId="3587626681" sldId="2181"/>
        </pc:sldMkLst>
        <pc:spChg chg="mod">
          <ac:chgData name="Arnold, Elyssa - OCE, DC" userId="3200273f-ff8e-4c91-9324-f49742c92023" providerId="ADAL" clId="{3FF64325-EF92-40F5-9376-D689FE330B7F}" dt="2023-09-20T16:18:14.608" v="1722" actId="20577"/>
          <ac:spMkLst>
            <pc:docMk/>
            <pc:sldMk cId="3587626681" sldId="2181"/>
            <ac:spMk id="2" creationId="{00125547-B078-5E0E-604D-F3703CBE0D9E}"/>
          </ac:spMkLst>
        </pc:spChg>
        <pc:spChg chg="mod">
          <ac:chgData name="Arnold, Elyssa - OCE, DC" userId="3200273f-ff8e-4c91-9324-f49742c92023" providerId="ADAL" clId="{3FF64325-EF92-40F5-9376-D689FE330B7F}" dt="2023-09-20T18:49:07.152" v="6510" actId="20577"/>
          <ac:spMkLst>
            <pc:docMk/>
            <pc:sldMk cId="3587626681" sldId="2181"/>
            <ac:spMk id="3" creationId="{46539847-4CCD-F95A-CFF9-8A91EC00935C}"/>
          </ac:spMkLst>
        </pc:spChg>
        <pc:spChg chg="add mod">
          <ac:chgData name="Arnold, Elyssa - OCE, DC" userId="3200273f-ff8e-4c91-9324-f49742c92023" providerId="ADAL" clId="{3FF64325-EF92-40F5-9376-D689FE330B7F}" dt="2023-09-20T17:01:30.467" v="2165" actId="20577"/>
          <ac:spMkLst>
            <pc:docMk/>
            <pc:sldMk cId="3587626681" sldId="2181"/>
            <ac:spMk id="6" creationId="{EBDA44DF-A279-A860-158B-912C1AAC88B5}"/>
          </ac:spMkLst>
        </pc:spChg>
        <pc:picChg chg="add mod">
          <ac:chgData name="Arnold, Elyssa - OCE, DC" userId="3200273f-ff8e-4c91-9324-f49742c92023" providerId="ADAL" clId="{3FF64325-EF92-40F5-9376-D689FE330B7F}" dt="2023-09-20T16:20:52.079" v="1741" actId="14100"/>
          <ac:picMkLst>
            <pc:docMk/>
            <pc:sldMk cId="3587626681" sldId="2181"/>
            <ac:picMk id="5" creationId="{C85FAD4D-B98A-3C53-2C80-A198EF14846F}"/>
          </ac:picMkLst>
        </pc:picChg>
      </pc:sldChg>
      <pc:sldChg chg="addSp delSp modSp new mod modNotesTx">
        <pc:chgData name="Arnold, Elyssa - OCE, DC" userId="3200273f-ff8e-4c91-9324-f49742c92023" providerId="ADAL" clId="{3FF64325-EF92-40F5-9376-D689FE330B7F}" dt="2023-09-21T17:01:51.553" v="7923" actId="20577"/>
        <pc:sldMkLst>
          <pc:docMk/>
          <pc:sldMk cId="2140901404" sldId="2182"/>
        </pc:sldMkLst>
        <pc:spChg chg="mod">
          <ac:chgData name="Arnold, Elyssa - OCE, DC" userId="3200273f-ff8e-4c91-9324-f49742c92023" providerId="ADAL" clId="{3FF64325-EF92-40F5-9376-D689FE330B7F}" dt="2023-09-20T16:22:50.715" v="1791" actId="20577"/>
          <ac:spMkLst>
            <pc:docMk/>
            <pc:sldMk cId="2140901404" sldId="2182"/>
            <ac:spMk id="2" creationId="{E0E1169A-B42D-5AF8-0ED7-063BCE274F79}"/>
          </ac:spMkLst>
        </pc:spChg>
        <pc:spChg chg="del">
          <ac:chgData name="Arnold, Elyssa - OCE, DC" userId="3200273f-ff8e-4c91-9324-f49742c92023" providerId="ADAL" clId="{3FF64325-EF92-40F5-9376-D689FE330B7F}" dt="2023-09-20T16:22:13.141" v="1779" actId="478"/>
          <ac:spMkLst>
            <pc:docMk/>
            <pc:sldMk cId="2140901404" sldId="2182"/>
            <ac:spMk id="3" creationId="{38DB57F4-F0AB-0DA5-86A7-DCA3DDD5BC07}"/>
          </ac:spMkLst>
        </pc:spChg>
        <pc:picChg chg="add mod">
          <ac:chgData name="Arnold, Elyssa - OCE, DC" userId="3200273f-ff8e-4c91-9324-f49742c92023" providerId="ADAL" clId="{3FF64325-EF92-40F5-9376-D689FE330B7F}" dt="2023-09-20T16:22:41.840" v="1789" actId="14100"/>
          <ac:picMkLst>
            <pc:docMk/>
            <pc:sldMk cId="2140901404" sldId="2182"/>
            <ac:picMk id="5" creationId="{B9346CA8-D813-26EB-8F6E-9DAB532CA9B5}"/>
          </ac:picMkLst>
        </pc:picChg>
      </pc:sldChg>
      <pc:sldChg chg="addSp modSp new mod modNotesTx">
        <pc:chgData name="Arnold, Elyssa - OCE, DC" userId="3200273f-ff8e-4c91-9324-f49742c92023" providerId="ADAL" clId="{3FF64325-EF92-40F5-9376-D689FE330B7F}" dt="2023-09-20T16:29:15.063" v="1954" actId="20577"/>
        <pc:sldMkLst>
          <pc:docMk/>
          <pc:sldMk cId="2952914880" sldId="2183"/>
        </pc:sldMkLst>
        <pc:spChg chg="mod">
          <ac:chgData name="Arnold, Elyssa - OCE, DC" userId="3200273f-ff8e-4c91-9324-f49742c92023" providerId="ADAL" clId="{3FF64325-EF92-40F5-9376-D689FE330B7F}" dt="2023-09-20T16:26:28.199" v="1802" actId="207"/>
          <ac:spMkLst>
            <pc:docMk/>
            <pc:sldMk cId="2952914880" sldId="2183"/>
            <ac:spMk id="2" creationId="{0F5D4041-0B0F-2A1C-C839-4097515410C3}"/>
          </ac:spMkLst>
        </pc:spChg>
        <pc:spChg chg="mod">
          <ac:chgData name="Arnold, Elyssa - OCE, DC" userId="3200273f-ff8e-4c91-9324-f49742c92023" providerId="ADAL" clId="{3FF64325-EF92-40F5-9376-D689FE330B7F}" dt="2023-09-20T16:27:28.535" v="1848" actId="20577"/>
          <ac:spMkLst>
            <pc:docMk/>
            <pc:sldMk cId="2952914880" sldId="2183"/>
            <ac:spMk id="3" creationId="{5EE8AAA2-E865-0B75-B45F-69F2EB9E22A2}"/>
          </ac:spMkLst>
        </pc:spChg>
        <pc:picChg chg="add mod">
          <ac:chgData name="Arnold, Elyssa - OCE, DC" userId="3200273f-ff8e-4c91-9324-f49742c92023" providerId="ADAL" clId="{3FF64325-EF92-40F5-9376-D689FE330B7F}" dt="2023-09-20T16:26:41.098" v="1806" actId="1076"/>
          <ac:picMkLst>
            <pc:docMk/>
            <pc:sldMk cId="2952914880" sldId="2183"/>
            <ac:picMk id="5" creationId="{0E933C1B-E10D-12FD-A8AD-01D1FC5928D5}"/>
          </ac:picMkLst>
        </pc:picChg>
      </pc:sldChg>
      <pc:sldChg chg="addSp delSp modSp new mod modNotesTx">
        <pc:chgData name="Arnold, Elyssa - OCE, DC" userId="3200273f-ff8e-4c91-9324-f49742c92023" providerId="ADAL" clId="{3FF64325-EF92-40F5-9376-D689FE330B7F}" dt="2023-09-20T19:03:37.819" v="7655" actId="20577"/>
        <pc:sldMkLst>
          <pc:docMk/>
          <pc:sldMk cId="3320982743" sldId="2184"/>
        </pc:sldMkLst>
        <pc:spChg chg="mod">
          <ac:chgData name="Arnold, Elyssa - OCE, DC" userId="3200273f-ff8e-4c91-9324-f49742c92023" providerId="ADAL" clId="{3FF64325-EF92-40F5-9376-D689FE330B7F}" dt="2023-09-20T17:55:07.365" v="3628" actId="20577"/>
          <ac:spMkLst>
            <pc:docMk/>
            <pc:sldMk cId="3320982743" sldId="2184"/>
            <ac:spMk id="2" creationId="{C3441373-C453-3C14-1439-C75ABE96C144}"/>
          </ac:spMkLst>
        </pc:spChg>
        <pc:spChg chg="add del mod">
          <ac:chgData name="Arnold, Elyssa - OCE, DC" userId="3200273f-ff8e-4c91-9324-f49742c92023" providerId="ADAL" clId="{3FF64325-EF92-40F5-9376-D689FE330B7F}" dt="2023-09-20T18:09:35.985" v="3844" actId="478"/>
          <ac:spMkLst>
            <pc:docMk/>
            <pc:sldMk cId="3320982743" sldId="2184"/>
            <ac:spMk id="3" creationId="{AE495C6D-0FEB-E22D-90D9-06A099500C7D}"/>
          </ac:spMkLst>
        </pc:spChg>
        <pc:spChg chg="add del mod">
          <ac:chgData name="Arnold, Elyssa - OCE, DC" userId="3200273f-ff8e-4c91-9324-f49742c92023" providerId="ADAL" clId="{3FF64325-EF92-40F5-9376-D689FE330B7F}" dt="2023-09-20T17:54:44.960" v="3609" actId="21"/>
          <ac:spMkLst>
            <pc:docMk/>
            <pc:sldMk cId="3320982743" sldId="2184"/>
            <ac:spMk id="10" creationId="{19192BFD-555B-149B-681C-BE4A0A25DE34}"/>
          </ac:spMkLst>
        </pc:spChg>
        <pc:picChg chg="add del">
          <ac:chgData name="Arnold, Elyssa - OCE, DC" userId="3200273f-ff8e-4c91-9324-f49742c92023" providerId="ADAL" clId="{3FF64325-EF92-40F5-9376-D689FE330B7F}" dt="2023-09-20T17:54:42.994" v="3605" actId="22"/>
          <ac:picMkLst>
            <pc:docMk/>
            <pc:sldMk cId="3320982743" sldId="2184"/>
            <ac:picMk id="6" creationId="{1B90690B-ED4A-E96A-EC9B-BB212C233BEC}"/>
          </ac:picMkLst>
        </pc:picChg>
        <pc:picChg chg="add del mod ord">
          <ac:chgData name="Arnold, Elyssa - OCE, DC" userId="3200273f-ff8e-4c91-9324-f49742c92023" providerId="ADAL" clId="{3FF64325-EF92-40F5-9376-D689FE330B7F}" dt="2023-09-20T17:54:46.048" v="3610" actId="22"/>
          <ac:picMkLst>
            <pc:docMk/>
            <pc:sldMk cId="3320982743" sldId="2184"/>
            <ac:picMk id="8" creationId="{7509ABFC-BA2D-D684-7E00-1CCA84542A53}"/>
          </ac:picMkLst>
        </pc:picChg>
        <pc:picChg chg="add mod">
          <ac:chgData name="Arnold, Elyssa - OCE, DC" userId="3200273f-ff8e-4c91-9324-f49742c92023" providerId="ADAL" clId="{3FF64325-EF92-40F5-9376-D689FE330B7F}" dt="2023-09-20T18:09:08.231" v="3843" actId="1076"/>
          <ac:picMkLst>
            <pc:docMk/>
            <pc:sldMk cId="3320982743" sldId="2184"/>
            <ac:picMk id="11" creationId="{D266F07C-062D-60D9-B99F-E6E33A0F1144}"/>
          </ac:picMkLst>
        </pc:picChg>
      </pc:sldChg>
      <pc:sldChg chg="addSp delSp modSp new mod">
        <pc:chgData name="Arnold, Elyssa - OCE, DC" userId="3200273f-ff8e-4c91-9324-f49742c92023" providerId="ADAL" clId="{3FF64325-EF92-40F5-9376-D689FE330B7F}" dt="2023-09-20T18:13:02.786" v="4204" actId="14100"/>
        <pc:sldMkLst>
          <pc:docMk/>
          <pc:sldMk cId="2096317356" sldId="2185"/>
        </pc:sldMkLst>
        <pc:spChg chg="mod">
          <ac:chgData name="Arnold, Elyssa - OCE, DC" userId="3200273f-ff8e-4c91-9324-f49742c92023" providerId="ADAL" clId="{3FF64325-EF92-40F5-9376-D689FE330B7F}" dt="2023-09-20T18:10:14.043" v="3902" actId="20577"/>
          <ac:spMkLst>
            <pc:docMk/>
            <pc:sldMk cId="2096317356" sldId="2185"/>
            <ac:spMk id="2" creationId="{73116361-E4B9-28C5-AEE6-115D7B34B9E6}"/>
          </ac:spMkLst>
        </pc:spChg>
        <pc:spChg chg="mod">
          <ac:chgData name="Arnold, Elyssa - OCE, DC" userId="3200273f-ff8e-4c91-9324-f49742c92023" providerId="ADAL" clId="{3FF64325-EF92-40F5-9376-D689FE330B7F}" dt="2023-09-20T18:11:25.186" v="4188" actId="5793"/>
          <ac:spMkLst>
            <pc:docMk/>
            <pc:sldMk cId="2096317356" sldId="2185"/>
            <ac:spMk id="3" creationId="{D6C2F2F6-402A-CE08-781E-6396A9E6E4CE}"/>
          </ac:spMkLst>
        </pc:spChg>
        <pc:picChg chg="add del mod">
          <ac:chgData name="Arnold, Elyssa - OCE, DC" userId="3200273f-ff8e-4c91-9324-f49742c92023" providerId="ADAL" clId="{3FF64325-EF92-40F5-9376-D689FE330B7F}" dt="2023-09-20T18:12:37.979" v="4193" actId="478"/>
          <ac:picMkLst>
            <pc:docMk/>
            <pc:sldMk cId="2096317356" sldId="2185"/>
            <ac:picMk id="5" creationId="{807DA2DC-9982-6578-2773-23FD85169EF0}"/>
          </ac:picMkLst>
        </pc:picChg>
        <pc:picChg chg="add mod">
          <ac:chgData name="Arnold, Elyssa - OCE, DC" userId="3200273f-ff8e-4c91-9324-f49742c92023" providerId="ADAL" clId="{3FF64325-EF92-40F5-9376-D689FE330B7F}" dt="2023-09-20T18:13:02.786" v="4204" actId="14100"/>
          <ac:picMkLst>
            <pc:docMk/>
            <pc:sldMk cId="2096317356" sldId="2185"/>
            <ac:picMk id="6" creationId="{329671E5-FD7F-6A57-931E-9140849093D4}"/>
          </ac:picMkLst>
        </pc:picChg>
      </pc:sldChg>
      <pc:sldChg chg="addSp delSp modSp new mod">
        <pc:chgData name="Arnold, Elyssa - OCE, DC" userId="3200273f-ff8e-4c91-9324-f49742c92023" providerId="ADAL" clId="{3FF64325-EF92-40F5-9376-D689FE330B7F}" dt="2023-09-20T18:48:51.518" v="6500" actId="20577"/>
        <pc:sldMkLst>
          <pc:docMk/>
          <pc:sldMk cId="3832374630" sldId="2186"/>
        </pc:sldMkLst>
        <pc:spChg chg="mod">
          <ac:chgData name="Arnold, Elyssa - OCE, DC" userId="3200273f-ff8e-4c91-9324-f49742c92023" providerId="ADAL" clId="{3FF64325-EF92-40F5-9376-D689FE330B7F}" dt="2023-09-20T18:24:02.499" v="4253" actId="20577"/>
          <ac:spMkLst>
            <pc:docMk/>
            <pc:sldMk cId="3832374630" sldId="2186"/>
            <ac:spMk id="2" creationId="{6B570F5A-5CF4-6CEE-FF8F-169E94AE37D1}"/>
          </ac:spMkLst>
        </pc:spChg>
        <pc:spChg chg="mod">
          <ac:chgData name="Arnold, Elyssa - OCE, DC" userId="3200273f-ff8e-4c91-9324-f49742c92023" providerId="ADAL" clId="{3FF64325-EF92-40F5-9376-D689FE330B7F}" dt="2023-09-20T18:48:51.518" v="6500" actId="20577"/>
          <ac:spMkLst>
            <pc:docMk/>
            <pc:sldMk cId="3832374630" sldId="2186"/>
            <ac:spMk id="3" creationId="{46D043A4-0BBC-E542-1B3D-0089B09FFDD1}"/>
          </ac:spMkLst>
        </pc:spChg>
        <pc:picChg chg="add del mod modCrop">
          <ac:chgData name="Arnold, Elyssa - OCE, DC" userId="3200273f-ff8e-4c91-9324-f49742c92023" providerId="ADAL" clId="{3FF64325-EF92-40F5-9376-D689FE330B7F}" dt="2023-09-20T18:29:40.250" v="4423" actId="21"/>
          <ac:picMkLst>
            <pc:docMk/>
            <pc:sldMk cId="3832374630" sldId="2186"/>
            <ac:picMk id="6" creationId="{56646694-6803-7AC3-2926-D575723FEC12}"/>
          </ac:picMkLst>
        </pc:picChg>
      </pc:sldChg>
      <pc:sldChg chg="addSp modSp new mod ord">
        <pc:chgData name="Arnold, Elyssa - OCE, DC" userId="3200273f-ff8e-4c91-9324-f49742c92023" providerId="ADAL" clId="{3FF64325-EF92-40F5-9376-D689FE330B7F}" dt="2023-09-20T18:59:28.246" v="7086" actId="20577"/>
        <pc:sldMkLst>
          <pc:docMk/>
          <pc:sldMk cId="3456334698" sldId="2187"/>
        </pc:sldMkLst>
        <pc:spChg chg="mod">
          <ac:chgData name="Arnold, Elyssa - OCE, DC" userId="3200273f-ff8e-4c91-9324-f49742c92023" providerId="ADAL" clId="{3FF64325-EF92-40F5-9376-D689FE330B7F}" dt="2023-09-20T18:24:30.123" v="4307" actId="20577"/>
          <ac:spMkLst>
            <pc:docMk/>
            <pc:sldMk cId="3456334698" sldId="2187"/>
            <ac:spMk id="2" creationId="{BF76640B-1E8B-A632-9303-BFDC15A3A961}"/>
          </ac:spMkLst>
        </pc:spChg>
        <pc:spChg chg="mod">
          <ac:chgData name="Arnold, Elyssa - OCE, DC" userId="3200273f-ff8e-4c91-9324-f49742c92023" providerId="ADAL" clId="{3FF64325-EF92-40F5-9376-D689FE330B7F}" dt="2023-09-20T18:59:28.246" v="7086" actId="20577"/>
          <ac:spMkLst>
            <pc:docMk/>
            <pc:sldMk cId="3456334698" sldId="2187"/>
            <ac:spMk id="3" creationId="{BE46ADE9-0328-077B-3B44-1319398061CA}"/>
          </ac:spMkLst>
        </pc:spChg>
        <pc:picChg chg="add mod">
          <ac:chgData name="Arnold, Elyssa - OCE, DC" userId="3200273f-ff8e-4c91-9324-f49742c92023" providerId="ADAL" clId="{3FF64325-EF92-40F5-9376-D689FE330B7F}" dt="2023-09-20T18:58:58.977" v="7050" actId="1076"/>
          <ac:picMkLst>
            <pc:docMk/>
            <pc:sldMk cId="3456334698" sldId="2187"/>
            <ac:picMk id="6" creationId="{D9A85B95-D42D-F72D-906D-70F5C5EED4E9}"/>
          </ac:picMkLst>
        </pc:picChg>
      </pc:sldChg>
      <pc:sldChg chg="new del">
        <pc:chgData name="Arnold, Elyssa - OCE, DC" userId="3200273f-ff8e-4c91-9324-f49742c92023" providerId="ADAL" clId="{3FF64325-EF92-40F5-9376-D689FE330B7F}" dt="2023-09-21T15:23:21.069" v="7734" actId="47"/>
        <pc:sldMkLst>
          <pc:docMk/>
          <pc:sldMk cId="1631215673" sldId="2188"/>
        </pc:sldMkLst>
      </pc:sldChg>
      <pc:sldChg chg="new del">
        <pc:chgData name="Arnold, Elyssa - OCE, DC" userId="3200273f-ff8e-4c91-9324-f49742c92023" providerId="ADAL" clId="{3FF64325-EF92-40F5-9376-D689FE330B7F}" dt="2023-09-21T15:23:22.609" v="7735" actId="47"/>
        <pc:sldMkLst>
          <pc:docMk/>
          <pc:sldMk cId="2274543197" sldId="2189"/>
        </pc:sldMkLst>
      </pc:sldChg>
      <pc:sldChg chg="addSp delSp modSp new mod">
        <pc:chgData name="Arnold, Elyssa - OCE, DC" userId="3200273f-ff8e-4c91-9324-f49742c92023" providerId="ADAL" clId="{3FF64325-EF92-40F5-9376-D689FE330B7F}" dt="2023-09-20T18:35:33.843" v="5175" actId="478"/>
        <pc:sldMkLst>
          <pc:docMk/>
          <pc:sldMk cId="3976981520" sldId="2190"/>
        </pc:sldMkLst>
        <pc:spChg chg="mod">
          <ac:chgData name="Arnold, Elyssa - OCE, DC" userId="3200273f-ff8e-4c91-9324-f49742c92023" providerId="ADAL" clId="{3FF64325-EF92-40F5-9376-D689FE330B7F}" dt="2023-09-20T18:33:50.496" v="5026" actId="207"/>
          <ac:spMkLst>
            <pc:docMk/>
            <pc:sldMk cId="3976981520" sldId="2190"/>
            <ac:spMk id="2" creationId="{82068D96-69CA-D1D6-7F22-D5A1A95C30C4}"/>
          </ac:spMkLst>
        </pc:spChg>
        <pc:spChg chg="del">
          <ac:chgData name="Arnold, Elyssa - OCE, DC" userId="3200273f-ff8e-4c91-9324-f49742c92023" providerId="ADAL" clId="{3FF64325-EF92-40F5-9376-D689FE330B7F}" dt="2023-09-20T18:35:33.843" v="5175" actId="478"/>
          <ac:spMkLst>
            <pc:docMk/>
            <pc:sldMk cId="3976981520" sldId="2190"/>
            <ac:spMk id="3" creationId="{1150D17A-42CE-3692-CA35-4E9D2A61650C}"/>
          </ac:spMkLst>
        </pc:spChg>
        <pc:picChg chg="add mod">
          <ac:chgData name="Arnold, Elyssa - OCE, DC" userId="3200273f-ff8e-4c91-9324-f49742c92023" providerId="ADAL" clId="{3FF64325-EF92-40F5-9376-D689FE330B7F}" dt="2023-09-20T18:28:45.841" v="4420" actId="1076"/>
          <ac:picMkLst>
            <pc:docMk/>
            <pc:sldMk cId="3976981520" sldId="2190"/>
            <ac:picMk id="6" creationId="{055547B3-67B6-E62E-9995-E216B9661C24}"/>
          </ac:picMkLst>
        </pc:picChg>
      </pc:sldChg>
      <pc:sldChg chg="addSp modSp new mod">
        <pc:chgData name="Arnold, Elyssa - OCE, DC" userId="3200273f-ff8e-4c91-9324-f49742c92023" providerId="ADAL" clId="{3FF64325-EF92-40F5-9376-D689FE330B7F}" dt="2023-09-20T18:35:40.059" v="5176" actId="1076"/>
        <pc:sldMkLst>
          <pc:docMk/>
          <pc:sldMk cId="375561604" sldId="2191"/>
        </pc:sldMkLst>
        <pc:spChg chg="mod">
          <ac:chgData name="Arnold, Elyssa - OCE, DC" userId="3200273f-ff8e-4c91-9324-f49742c92023" providerId="ADAL" clId="{3FF64325-EF92-40F5-9376-D689FE330B7F}" dt="2023-09-20T18:33:40.039" v="4980" actId="207"/>
          <ac:spMkLst>
            <pc:docMk/>
            <pc:sldMk cId="375561604" sldId="2191"/>
            <ac:spMk id="2" creationId="{2322CB2E-B19F-DBBB-A121-CB7A7BC6CA3F}"/>
          </ac:spMkLst>
        </pc:spChg>
        <pc:spChg chg="mod">
          <ac:chgData name="Arnold, Elyssa - OCE, DC" userId="3200273f-ff8e-4c91-9324-f49742c92023" providerId="ADAL" clId="{3FF64325-EF92-40F5-9376-D689FE330B7F}" dt="2023-09-20T18:35:13.831" v="5174" actId="20577"/>
          <ac:spMkLst>
            <pc:docMk/>
            <pc:sldMk cId="375561604" sldId="2191"/>
            <ac:spMk id="3" creationId="{197B843F-F029-F651-3B6F-A5422CE4AFB0}"/>
          </ac:spMkLst>
        </pc:spChg>
        <pc:picChg chg="add mod">
          <ac:chgData name="Arnold, Elyssa - OCE, DC" userId="3200273f-ff8e-4c91-9324-f49742c92023" providerId="ADAL" clId="{3FF64325-EF92-40F5-9376-D689FE330B7F}" dt="2023-09-20T18:35:40.059" v="5176" actId="1076"/>
          <ac:picMkLst>
            <pc:docMk/>
            <pc:sldMk cId="375561604" sldId="2191"/>
            <ac:picMk id="5" creationId="{93A5BE9B-EEDD-ECAA-1094-A29D9EE2B2DC}"/>
          </ac:picMkLst>
        </pc:picChg>
      </pc:sldChg>
      <pc:sldChg chg="addSp modSp new mod modClrScheme chgLayout">
        <pc:chgData name="Arnold, Elyssa - OCE, DC" userId="3200273f-ff8e-4c91-9324-f49742c92023" providerId="ADAL" clId="{3FF64325-EF92-40F5-9376-D689FE330B7F}" dt="2023-09-20T18:48:13.926" v="6490" actId="20577"/>
        <pc:sldMkLst>
          <pc:docMk/>
          <pc:sldMk cId="3953263370" sldId="2192"/>
        </pc:sldMkLst>
        <pc:spChg chg="mod ord">
          <ac:chgData name="Arnold, Elyssa - OCE, DC" userId="3200273f-ff8e-4c91-9324-f49742c92023" providerId="ADAL" clId="{3FF64325-EF92-40F5-9376-D689FE330B7F}" dt="2023-09-20T18:48:13.926" v="6490" actId="20577"/>
          <ac:spMkLst>
            <pc:docMk/>
            <pc:sldMk cId="3953263370" sldId="2192"/>
            <ac:spMk id="2" creationId="{680A6EAF-D2F5-DDFA-1F6F-99F19932AB09}"/>
          </ac:spMkLst>
        </pc:spChg>
        <pc:spChg chg="mod ord">
          <ac:chgData name="Arnold, Elyssa - OCE, DC" userId="3200273f-ff8e-4c91-9324-f49742c92023" providerId="ADAL" clId="{3FF64325-EF92-40F5-9376-D689FE330B7F}" dt="2023-09-20T18:48:03.537" v="6476" actId="255"/>
          <ac:spMkLst>
            <pc:docMk/>
            <pc:sldMk cId="3953263370" sldId="2192"/>
            <ac:spMk id="3" creationId="{661C93B3-12FE-7150-DAD8-28A80FC0B9F4}"/>
          </ac:spMkLst>
        </pc:spChg>
        <pc:spChg chg="mod ord">
          <ac:chgData name="Arnold, Elyssa - OCE, DC" userId="3200273f-ff8e-4c91-9324-f49742c92023" providerId="ADAL" clId="{3FF64325-EF92-40F5-9376-D689FE330B7F}" dt="2023-09-20T18:40:35.115" v="5648" actId="700"/>
          <ac:spMkLst>
            <pc:docMk/>
            <pc:sldMk cId="3953263370" sldId="2192"/>
            <ac:spMk id="4" creationId="{EB1B02AF-2E61-0FEF-33FD-10812A11E096}"/>
          </ac:spMkLst>
        </pc:spChg>
        <pc:spChg chg="add mod ord">
          <ac:chgData name="Arnold, Elyssa - OCE, DC" userId="3200273f-ff8e-4c91-9324-f49742c92023" providerId="ADAL" clId="{3FF64325-EF92-40F5-9376-D689FE330B7F}" dt="2023-09-20T18:48:05.673" v="6477" actId="255"/>
          <ac:spMkLst>
            <pc:docMk/>
            <pc:sldMk cId="3953263370" sldId="2192"/>
            <ac:spMk id="5" creationId="{602AC8BB-453F-E4E7-F1CF-2CAB77B44C27}"/>
          </ac:spMkLst>
        </pc:spChg>
      </pc:sldChg>
      <pc:sldChg chg="addSp delSp modSp new mod modNotesTx">
        <pc:chgData name="Arnold, Elyssa - OCE, DC" userId="3200273f-ff8e-4c91-9324-f49742c92023" providerId="ADAL" clId="{3FF64325-EF92-40F5-9376-D689FE330B7F}" dt="2023-09-20T19:02:44.240" v="7588" actId="20577"/>
        <pc:sldMkLst>
          <pc:docMk/>
          <pc:sldMk cId="1762283487" sldId="2193"/>
        </pc:sldMkLst>
        <pc:spChg chg="del mod">
          <ac:chgData name="Arnold, Elyssa - OCE, DC" userId="3200273f-ff8e-4c91-9324-f49742c92023" providerId="ADAL" clId="{3FF64325-EF92-40F5-9376-D689FE330B7F}" dt="2023-09-20T19:00:14.645" v="7095" actId="478"/>
          <ac:spMkLst>
            <pc:docMk/>
            <pc:sldMk cId="1762283487" sldId="2193"/>
            <ac:spMk id="2" creationId="{9386EB57-87AA-6F7E-63AF-A831C512E418}"/>
          </ac:spMkLst>
        </pc:spChg>
        <pc:spChg chg="mod">
          <ac:chgData name="Arnold, Elyssa - OCE, DC" userId="3200273f-ff8e-4c91-9324-f49742c92023" providerId="ADAL" clId="{3FF64325-EF92-40F5-9376-D689FE330B7F}" dt="2023-09-20T18:59:53.721" v="7092" actId="20577"/>
          <ac:spMkLst>
            <pc:docMk/>
            <pc:sldMk cId="1762283487" sldId="2193"/>
            <ac:spMk id="3" creationId="{2016E636-FC81-3B29-6FB4-613AE7FA2DDC}"/>
          </ac:spMkLst>
        </pc:spChg>
        <pc:picChg chg="add mod">
          <ac:chgData name="Arnold, Elyssa - OCE, DC" userId="3200273f-ff8e-4c91-9324-f49742c92023" providerId="ADAL" clId="{3FF64325-EF92-40F5-9376-D689FE330B7F}" dt="2023-09-20T19:00:20.971" v="7096" actId="1076"/>
          <ac:picMkLst>
            <pc:docMk/>
            <pc:sldMk cId="1762283487" sldId="2193"/>
            <ac:picMk id="6" creationId="{7956BFA5-FB71-62AB-2A66-CB9683905B47}"/>
          </ac:picMkLst>
        </pc:picChg>
      </pc:sldChg>
      <pc:sldChg chg="addSp modSp new mod">
        <pc:chgData name="Arnold, Elyssa - OCE, DC" userId="3200273f-ff8e-4c91-9324-f49742c92023" providerId="ADAL" clId="{3FF64325-EF92-40F5-9376-D689FE330B7F}" dt="2023-09-21T17:27:46.130" v="9230" actId="113"/>
        <pc:sldMkLst>
          <pc:docMk/>
          <pc:sldMk cId="4231062820" sldId="2194"/>
        </pc:sldMkLst>
        <pc:spChg chg="mod">
          <ac:chgData name="Arnold, Elyssa - OCE, DC" userId="3200273f-ff8e-4c91-9324-f49742c92023" providerId="ADAL" clId="{3FF64325-EF92-40F5-9376-D689FE330B7F}" dt="2023-09-21T17:27:38.296" v="9228" actId="1076"/>
          <ac:spMkLst>
            <pc:docMk/>
            <pc:sldMk cId="4231062820" sldId="2194"/>
            <ac:spMk id="2" creationId="{AC356F8E-1FEF-0135-661B-070DBEAA9454}"/>
          </ac:spMkLst>
        </pc:spChg>
        <pc:spChg chg="mod">
          <ac:chgData name="Arnold, Elyssa - OCE, DC" userId="3200273f-ff8e-4c91-9324-f49742c92023" providerId="ADAL" clId="{3FF64325-EF92-40F5-9376-D689FE330B7F}" dt="2023-09-21T17:27:46.130" v="9230" actId="113"/>
          <ac:spMkLst>
            <pc:docMk/>
            <pc:sldMk cId="4231062820" sldId="2194"/>
            <ac:spMk id="3" creationId="{7CCF4D02-6BC0-46E2-55FD-867F49B8B46E}"/>
          </ac:spMkLst>
        </pc:spChg>
        <pc:picChg chg="add mod">
          <ac:chgData name="Arnold, Elyssa - OCE, DC" userId="3200273f-ff8e-4c91-9324-f49742c92023" providerId="ADAL" clId="{3FF64325-EF92-40F5-9376-D689FE330B7F}" dt="2023-09-21T17:26:44.619" v="9227" actId="1076"/>
          <ac:picMkLst>
            <pc:docMk/>
            <pc:sldMk cId="4231062820" sldId="2194"/>
            <ac:picMk id="6" creationId="{E55F0CE7-626E-C16B-A465-EE765DB5EA98}"/>
          </ac:picMkLst>
        </pc:picChg>
      </pc:sldChg>
      <pc:sldChg chg="addSp delSp modSp new mod modClrScheme chgLayout">
        <pc:chgData name="Arnold, Elyssa - OCE, DC" userId="3200273f-ff8e-4c91-9324-f49742c92023" providerId="ADAL" clId="{3FF64325-EF92-40F5-9376-D689FE330B7F}" dt="2023-09-21T17:05:33.129" v="7930" actId="22"/>
        <pc:sldMkLst>
          <pc:docMk/>
          <pc:sldMk cId="1180965761" sldId="2195"/>
        </pc:sldMkLst>
        <pc:spChg chg="del">
          <ac:chgData name="Arnold, Elyssa - OCE, DC" userId="3200273f-ff8e-4c91-9324-f49742c92023" providerId="ADAL" clId="{3FF64325-EF92-40F5-9376-D689FE330B7F}" dt="2023-09-21T17:04:33.766" v="7926" actId="700"/>
          <ac:spMkLst>
            <pc:docMk/>
            <pc:sldMk cId="1180965761" sldId="2195"/>
            <ac:spMk id="2" creationId="{157D06C9-4348-B275-8870-2D73114A92E0}"/>
          </ac:spMkLst>
        </pc:spChg>
        <pc:spChg chg="del">
          <ac:chgData name="Arnold, Elyssa - OCE, DC" userId="3200273f-ff8e-4c91-9324-f49742c92023" providerId="ADAL" clId="{3FF64325-EF92-40F5-9376-D689FE330B7F}" dt="2023-09-21T17:04:33.766" v="7926" actId="700"/>
          <ac:spMkLst>
            <pc:docMk/>
            <pc:sldMk cId="1180965761" sldId="2195"/>
            <ac:spMk id="3" creationId="{A2D7BDC2-570B-3C34-0019-37F18ACEA924}"/>
          </ac:spMkLst>
        </pc:spChg>
        <pc:spChg chg="mod ord">
          <ac:chgData name="Arnold, Elyssa - OCE, DC" userId="3200273f-ff8e-4c91-9324-f49742c92023" providerId="ADAL" clId="{3FF64325-EF92-40F5-9376-D689FE330B7F}" dt="2023-09-21T17:04:33.766" v="7926" actId="700"/>
          <ac:spMkLst>
            <pc:docMk/>
            <pc:sldMk cId="1180965761" sldId="2195"/>
            <ac:spMk id="4" creationId="{72A30A06-2970-7536-8148-3F04ACF73C5A}"/>
          </ac:spMkLst>
        </pc:spChg>
        <pc:picChg chg="add del">
          <ac:chgData name="Arnold, Elyssa - OCE, DC" userId="3200273f-ff8e-4c91-9324-f49742c92023" providerId="ADAL" clId="{3FF64325-EF92-40F5-9376-D689FE330B7F}" dt="2023-09-21T17:05:13.552" v="7929" actId="478"/>
          <ac:picMkLst>
            <pc:docMk/>
            <pc:sldMk cId="1180965761" sldId="2195"/>
            <ac:picMk id="6" creationId="{7A7C479C-CF59-17E5-19F3-5B30F96A0C78}"/>
          </ac:picMkLst>
        </pc:picChg>
        <pc:picChg chg="add">
          <ac:chgData name="Arnold, Elyssa - OCE, DC" userId="3200273f-ff8e-4c91-9324-f49742c92023" providerId="ADAL" clId="{3FF64325-EF92-40F5-9376-D689FE330B7F}" dt="2023-09-21T17:05:33.129" v="7930" actId="22"/>
          <ac:picMkLst>
            <pc:docMk/>
            <pc:sldMk cId="1180965761" sldId="2195"/>
            <ac:picMk id="8" creationId="{E91F253F-580B-30B6-CFD5-FC369C7C8A93}"/>
          </ac:picMkLst>
        </pc:picChg>
      </pc:sldChg>
      <pc:sldChg chg="addSp new mod">
        <pc:chgData name="Arnold, Elyssa - OCE, DC" userId="3200273f-ff8e-4c91-9324-f49742c92023" providerId="ADAL" clId="{3FF64325-EF92-40F5-9376-D689FE330B7F}" dt="2023-09-21T17:05:08.685" v="7928" actId="22"/>
        <pc:sldMkLst>
          <pc:docMk/>
          <pc:sldMk cId="2639016924" sldId="2196"/>
        </pc:sldMkLst>
        <pc:picChg chg="add">
          <ac:chgData name="Arnold, Elyssa - OCE, DC" userId="3200273f-ff8e-4c91-9324-f49742c92023" providerId="ADAL" clId="{3FF64325-EF92-40F5-9376-D689FE330B7F}" dt="2023-09-21T17:05:08.685" v="7928" actId="22"/>
          <ac:picMkLst>
            <pc:docMk/>
            <pc:sldMk cId="2639016924" sldId="2196"/>
            <ac:picMk id="4" creationId="{335466C8-0FAA-C021-1FDA-44EE4B96A8B9}"/>
          </ac:picMkLst>
        </pc:picChg>
      </pc:sldChg>
      <pc:sldChg chg="addSp new mod">
        <pc:chgData name="Arnold, Elyssa - OCE, DC" userId="3200273f-ff8e-4c91-9324-f49742c92023" providerId="ADAL" clId="{3FF64325-EF92-40F5-9376-D689FE330B7F}" dt="2023-09-21T17:06:41.201" v="7933" actId="22"/>
        <pc:sldMkLst>
          <pc:docMk/>
          <pc:sldMk cId="3499015672" sldId="2197"/>
        </pc:sldMkLst>
        <pc:picChg chg="add">
          <ac:chgData name="Arnold, Elyssa - OCE, DC" userId="3200273f-ff8e-4c91-9324-f49742c92023" providerId="ADAL" clId="{3FF64325-EF92-40F5-9376-D689FE330B7F}" dt="2023-09-21T17:06:41.201" v="7933" actId="22"/>
          <ac:picMkLst>
            <pc:docMk/>
            <pc:sldMk cId="3499015672" sldId="2197"/>
            <ac:picMk id="4" creationId="{31DF78DE-4BD4-C6B2-4639-2CAEADD41E64}"/>
          </ac:picMkLst>
        </pc:picChg>
      </pc:sldChg>
      <pc:sldChg chg="addSp new mod">
        <pc:chgData name="Arnold, Elyssa - OCE, DC" userId="3200273f-ff8e-4c91-9324-f49742c92023" providerId="ADAL" clId="{3FF64325-EF92-40F5-9376-D689FE330B7F}" dt="2023-09-21T17:09:15.175" v="7941" actId="22"/>
        <pc:sldMkLst>
          <pc:docMk/>
          <pc:sldMk cId="1810354776" sldId="2198"/>
        </pc:sldMkLst>
        <pc:picChg chg="add">
          <ac:chgData name="Arnold, Elyssa - OCE, DC" userId="3200273f-ff8e-4c91-9324-f49742c92023" providerId="ADAL" clId="{3FF64325-EF92-40F5-9376-D689FE330B7F}" dt="2023-09-21T17:09:15.175" v="7941" actId="22"/>
          <ac:picMkLst>
            <pc:docMk/>
            <pc:sldMk cId="1810354776" sldId="2198"/>
            <ac:picMk id="4" creationId="{6AA6E3FE-B635-B1B2-0155-CCFD6B92B443}"/>
          </ac:picMkLst>
        </pc:picChg>
      </pc:sldChg>
      <pc:sldChg chg="addSp modSp new mod">
        <pc:chgData name="Arnold, Elyssa - OCE, DC" userId="3200273f-ff8e-4c91-9324-f49742c92023" providerId="ADAL" clId="{3FF64325-EF92-40F5-9376-D689FE330B7F}" dt="2023-09-21T17:08:22.526" v="7940" actId="1582"/>
        <pc:sldMkLst>
          <pc:docMk/>
          <pc:sldMk cId="2660138618" sldId="2199"/>
        </pc:sldMkLst>
        <pc:spChg chg="add mod">
          <ac:chgData name="Arnold, Elyssa - OCE, DC" userId="3200273f-ff8e-4c91-9324-f49742c92023" providerId="ADAL" clId="{3FF64325-EF92-40F5-9376-D689FE330B7F}" dt="2023-09-21T17:08:22.526" v="7940" actId="1582"/>
          <ac:spMkLst>
            <pc:docMk/>
            <pc:sldMk cId="2660138618" sldId="2199"/>
            <ac:spMk id="5" creationId="{FBA6BABB-5E3C-5022-D66C-FF33E2E64D85}"/>
          </ac:spMkLst>
        </pc:spChg>
        <pc:picChg chg="add">
          <ac:chgData name="Arnold, Elyssa - OCE, DC" userId="3200273f-ff8e-4c91-9324-f49742c92023" providerId="ADAL" clId="{3FF64325-EF92-40F5-9376-D689FE330B7F}" dt="2023-09-21T17:07:29.535" v="7935" actId="22"/>
          <ac:picMkLst>
            <pc:docMk/>
            <pc:sldMk cId="2660138618" sldId="2199"/>
            <ac:picMk id="4" creationId="{14E52D34-CCD0-E7A6-065F-1F71DB22F656}"/>
          </ac:picMkLst>
        </pc:picChg>
      </pc:sldChg>
      <pc:sldChg chg="addSp new mod modNotesTx">
        <pc:chgData name="Arnold, Elyssa - OCE, DC" userId="3200273f-ff8e-4c91-9324-f49742c92023" providerId="ADAL" clId="{3FF64325-EF92-40F5-9376-D689FE330B7F}" dt="2023-09-21T17:15:14.115" v="8216" actId="20577"/>
        <pc:sldMkLst>
          <pc:docMk/>
          <pc:sldMk cId="3487601633" sldId="2200"/>
        </pc:sldMkLst>
        <pc:picChg chg="add">
          <ac:chgData name="Arnold, Elyssa - OCE, DC" userId="3200273f-ff8e-4c91-9324-f49742c92023" providerId="ADAL" clId="{3FF64325-EF92-40F5-9376-D689FE330B7F}" dt="2023-09-21T17:10:53.359" v="7943" actId="22"/>
          <ac:picMkLst>
            <pc:docMk/>
            <pc:sldMk cId="3487601633" sldId="2200"/>
            <ac:picMk id="4" creationId="{7D05B047-4AA9-36FD-3A7C-0BD02AD31A66}"/>
          </ac:picMkLst>
        </pc:picChg>
      </pc:sldChg>
      <pc:sldChg chg="addSp new mod">
        <pc:chgData name="Arnold, Elyssa - OCE, DC" userId="3200273f-ff8e-4c91-9324-f49742c92023" providerId="ADAL" clId="{3FF64325-EF92-40F5-9376-D689FE330B7F}" dt="2023-09-21T17:13:03.156" v="7971" actId="22"/>
        <pc:sldMkLst>
          <pc:docMk/>
          <pc:sldMk cId="2142927933" sldId="2201"/>
        </pc:sldMkLst>
        <pc:picChg chg="add">
          <ac:chgData name="Arnold, Elyssa - OCE, DC" userId="3200273f-ff8e-4c91-9324-f49742c92023" providerId="ADAL" clId="{3FF64325-EF92-40F5-9376-D689FE330B7F}" dt="2023-09-21T17:13:03.156" v="7971" actId="22"/>
          <ac:picMkLst>
            <pc:docMk/>
            <pc:sldMk cId="2142927933" sldId="2201"/>
            <ac:picMk id="4" creationId="{5235F77E-2198-3556-3B52-2F7EF01B4C21}"/>
          </ac:picMkLst>
        </pc:picChg>
      </pc:sldChg>
      <pc:sldChg chg="addSp new mod modNotesTx">
        <pc:chgData name="Arnold, Elyssa - OCE, DC" userId="3200273f-ff8e-4c91-9324-f49742c92023" providerId="ADAL" clId="{3FF64325-EF92-40F5-9376-D689FE330B7F}" dt="2023-09-21T17:18:07.782" v="9022" actId="313"/>
        <pc:sldMkLst>
          <pc:docMk/>
          <pc:sldMk cId="1519151083" sldId="2202"/>
        </pc:sldMkLst>
        <pc:picChg chg="add">
          <ac:chgData name="Arnold, Elyssa - OCE, DC" userId="3200273f-ff8e-4c91-9324-f49742c92023" providerId="ADAL" clId="{3FF64325-EF92-40F5-9376-D689FE330B7F}" dt="2023-09-21T17:12:30.602" v="7970" actId="22"/>
          <ac:picMkLst>
            <pc:docMk/>
            <pc:sldMk cId="1519151083" sldId="2202"/>
            <ac:picMk id="4" creationId="{E5BEF138-612A-B55B-624F-873CC8A4E505}"/>
          </ac:picMkLst>
        </pc:picChg>
      </pc:sldChg>
    </pc:docChg>
  </pc:docChgLst>
  <pc:docChgLst>
    <pc:chgData name="Arnold, Elyssa - OCE, DC" userId="3200273f-ff8e-4c91-9324-f49742c92023" providerId="ADAL" clId="{41B2525E-07C6-4CA3-8823-D4E990D086D0}"/>
    <pc:docChg chg="undo custSel addSld modSld sldOrd">
      <pc:chgData name="Arnold, Elyssa - OCE, DC" userId="3200273f-ff8e-4c91-9324-f49742c92023" providerId="ADAL" clId="{41B2525E-07C6-4CA3-8823-D4E990D086D0}" dt="2023-07-21T14:45:13.470" v="656" actId="20577"/>
      <pc:docMkLst>
        <pc:docMk/>
      </pc:docMkLst>
      <pc:sldChg chg="modSp mod">
        <pc:chgData name="Arnold, Elyssa - OCE, DC" userId="3200273f-ff8e-4c91-9324-f49742c92023" providerId="ADAL" clId="{41B2525E-07C6-4CA3-8823-D4E990D086D0}" dt="2023-07-21T14:45:13.470" v="656" actId="20577"/>
        <pc:sldMkLst>
          <pc:docMk/>
          <pc:sldMk cId="426055620" sldId="2165"/>
        </pc:sldMkLst>
        <pc:spChg chg="mod">
          <ac:chgData name="Arnold, Elyssa - OCE, DC" userId="3200273f-ff8e-4c91-9324-f49742c92023" providerId="ADAL" clId="{41B2525E-07C6-4CA3-8823-D4E990D086D0}" dt="2023-07-21T14:45:13.470" v="656" actId="20577"/>
          <ac:spMkLst>
            <pc:docMk/>
            <pc:sldMk cId="426055620" sldId="2165"/>
            <ac:spMk id="2" creationId="{6ED7C074-9BC4-D0D3-57DF-8A586C7209B3}"/>
          </ac:spMkLst>
        </pc:spChg>
        <pc:spChg chg="mod">
          <ac:chgData name="Arnold, Elyssa - OCE, DC" userId="3200273f-ff8e-4c91-9324-f49742c92023" providerId="ADAL" clId="{41B2525E-07C6-4CA3-8823-D4E990D086D0}" dt="2023-07-21T14:17:53.873" v="202" actId="20577"/>
          <ac:spMkLst>
            <pc:docMk/>
            <pc:sldMk cId="426055620" sldId="2165"/>
            <ac:spMk id="5" creationId="{E93BAC23-C675-BD21-E9C4-8266F8F0AE83}"/>
          </ac:spMkLst>
        </pc:spChg>
        <pc:spChg chg="mod">
          <ac:chgData name="Arnold, Elyssa - OCE, DC" userId="3200273f-ff8e-4c91-9324-f49742c92023" providerId="ADAL" clId="{41B2525E-07C6-4CA3-8823-D4E990D086D0}" dt="2023-07-21T14:06:59.886" v="1" actId="20577"/>
          <ac:spMkLst>
            <pc:docMk/>
            <pc:sldMk cId="426055620" sldId="2165"/>
            <ac:spMk id="23" creationId="{734DE5DA-3E1A-7F23-F380-CB4CE7DB0795}"/>
          </ac:spMkLst>
        </pc:spChg>
      </pc:sldChg>
      <pc:sldChg chg="addSp modSp new mod ord modClrScheme chgLayout">
        <pc:chgData name="Arnold, Elyssa - OCE, DC" userId="3200273f-ff8e-4c91-9324-f49742c92023" providerId="ADAL" clId="{41B2525E-07C6-4CA3-8823-D4E990D086D0}" dt="2023-07-21T14:40:07.679" v="581" actId="20577"/>
        <pc:sldMkLst>
          <pc:docMk/>
          <pc:sldMk cId="2879079033" sldId="2166"/>
        </pc:sldMkLst>
        <pc:spChg chg="mod ord">
          <ac:chgData name="Arnold, Elyssa - OCE, DC" userId="3200273f-ff8e-4c91-9324-f49742c92023" providerId="ADAL" clId="{41B2525E-07C6-4CA3-8823-D4E990D086D0}" dt="2023-07-21T14:33:12.939" v="252" actId="700"/>
          <ac:spMkLst>
            <pc:docMk/>
            <pc:sldMk cId="2879079033" sldId="2166"/>
            <ac:spMk id="2" creationId="{18CDDFB5-B21B-825C-09AA-9A5EB2F0D094}"/>
          </ac:spMkLst>
        </pc:spChg>
        <pc:spChg chg="mod ord">
          <ac:chgData name="Arnold, Elyssa - OCE, DC" userId="3200273f-ff8e-4c91-9324-f49742c92023" providerId="ADAL" clId="{41B2525E-07C6-4CA3-8823-D4E990D086D0}" dt="2023-07-21T14:33:12.939" v="252" actId="700"/>
          <ac:spMkLst>
            <pc:docMk/>
            <pc:sldMk cId="2879079033" sldId="2166"/>
            <ac:spMk id="3" creationId="{34F8CC31-D8F2-41E2-4BD3-6BF0EE12FC32}"/>
          </ac:spMkLst>
        </pc:spChg>
        <pc:spChg chg="add mod ord">
          <ac:chgData name="Arnold, Elyssa - OCE, DC" userId="3200273f-ff8e-4c91-9324-f49742c92023" providerId="ADAL" clId="{41B2525E-07C6-4CA3-8823-D4E990D086D0}" dt="2023-07-21T14:40:07.679" v="581" actId="20577"/>
          <ac:spMkLst>
            <pc:docMk/>
            <pc:sldMk cId="2879079033" sldId="2166"/>
            <ac:spMk id="4" creationId="{7E7DBFD1-92A9-3C1B-75B0-2EDFC76FE58F}"/>
          </ac:spMkLst>
        </pc:spChg>
      </pc:sldChg>
    </pc:docChg>
  </pc:docChgLst>
  <pc:docChgLst>
    <pc:chgData name="Paisley-Jones, Claire - OCE, DC" userId="S::claire.paisley-jones@usda.gov::23ce5d77-1dfc-4655-a427-6fb56ea957a1" providerId="AD" clId="Web-{3CB00662-A660-E585-6E90-189C330D66BD}"/>
    <pc:docChg chg="mod modSld">
      <pc:chgData name="Paisley-Jones, Claire - OCE, DC" userId="S::claire.paisley-jones@usda.gov::23ce5d77-1dfc-4655-a427-6fb56ea957a1" providerId="AD" clId="Web-{3CB00662-A660-E585-6E90-189C330D66BD}" dt="2023-09-14T21:19:45.630" v="8"/>
      <pc:docMkLst>
        <pc:docMk/>
      </pc:docMkLst>
      <pc:sldChg chg="addCm">
        <pc:chgData name="Paisley-Jones, Claire - OCE, DC" userId="S::claire.paisley-jones@usda.gov::23ce5d77-1dfc-4655-a427-6fb56ea957a1" providerId="AD" clId="Web-{3CB00662-A660-E585-6E90-189C330D66BD}" dt="2023-09-14T20:49:30.290" v="2"/>
        <pc:sldMkLst>
          <pc:docMk/>
          <pc:sldMk cId="4227487964" sldId="217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Paisley-Jones, Claire - OCE, DC" userId="S::claire.paisley-jones@usda.gov::23ce5d77-1dfc-4655-a427-6fb56ea957a1" providerId="AD" clId="Web-{3CB00662-A660-E585-6E90-189C330D66BD}" dt="2023-09-14T20:49:30.290" v="2"/>
              <pc2:cmMkLst xmlns:pc2="http://schemas.microsoft.com/office/powerpoint/2019/9/main/command">
                <pc:docMk/>
                <pc:sldMk cId="4227487964" sldId="2171"/>
                <pc2:cmMk id="{B1433458-5EF1-478D-AD9E-C49C9E1DFBD4}"/>
              </pc2:cmMkLst>
            </pc226:cmChg>
          </p:ext>
        </pc:extLst>
      </pc:sldChg>
      <pc:sldChg chg="modCm">
        <pc:chgData name="Paisley-Jones, Claire - OCE, DC" userId="S::claire.paisley-jones@usda.gov::23ce5d77-1dfc-4655-a427-6fb56ea957a1" providerId="AD" clId="Web-{3CB00662-A660-E585-6E90-189C330D66BD}" dt="2023-09-14T20:46:15.820" v="1"/>
        <pc:sldMkLst>
          <pc:docMk/>
          <pc:sldMk cId="644812920" sldId="217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Paisley-Jones, Claire - OCE, DC" userId="S::claire.paisley-jones@usda.gov::23ce5d77-1dfc-4655-a427-6fb56ea957a1" providerId="AD" clId="Web-{3CB00662-A660-E585-6E90-189C330D66BD}" dt="2023-09-14T20:46:15.820" v="1"/>
              <pc2:cmMkLst xmlns:pc2="http://schemas.microsoft.com/office/powerpoint/2019/9/main/command">
                <pc:docMk/>
                <pc:sldMk cId="644812920" sldId="2172"/>
                <pc2:cmMk id="{F7E44E1A-53F3-4E2C-B487-7E3E1A8C7253}"/>
              </pc2:cmMkLst>
              <pc226:cmRplyChg chg="add">
                <pc226:chgData name="Paisley-Jones, Claire - OCE, DC" userId="S::claire.paisley-jones@usda.gov::23ce5d77-1dfc-4655-a427-6fb56ea957a1" providerId="AD" clId="Web-{3CB00662-A660-E585-6E90-189C330D66BD}" dt="2023-09-14T20:46:15.820" v="1"/>
                <pc2:cmRplyMkLst xmlns:pc2="http://schemas.microsoft.com/office/powerpoint/2019/9/main/command">
                  <pc:docMk/>
                  <pc:sldMk cId="644812920" sldId="2172"/>
                  <pc2:cmMk id="{F7E44E1A-53F3-4E2C-B487-7E3E1A8C7253}"/>
                  <pc2:cmRplyMk id="{BB679609-6684-4532-BF29-2AD032752D08}"/>
                </pc2:cmRplyMkLst>
              </pc226:cmRplyChg>
            </pc226:cmChg>
          </p:ext>
        </pc:extLst>
      </pc:sldChg>
      <pc:sldChg chg="modSp addCm modCm">
        <pc:chgData name="Paisley-Jones, Claire - OCE, DC" userId="S::claire.paisley-jones@usda.gov::23ce5d77-1dfc-4655-a427-6fb56ea957a1" providerId="AD" clId="Web-{3CB00662-A660-E585-6E90-189C330D66BD}" dt="2023-09-14T21:19:45.630" v="8"/>
        <pc:sldMkLst>
          <pc:docMk/>
          <pc:sldMk cId="2300802838" sldId="2173"/>
        </pc:sldMkLst>
        <pc:spChg chg="mod">
          <ac:chgData name="Paisley-Jones, Claire - OCE, DC" userId="S::claire.paisley-jones@usda.gov::23ce5d77-1dfc-4655-a427-6fb56ea957a1" providerId="AD" clId="Web-{3CB00662-A660-E585-6E90-189C330D66BD}" dt="2023-09-14T20:49:36.837" v="3" actId="20577"/>
          <ac:spMkLst>
            <pc:docMk/>
            <pc:sldMk cId="2300802838" sldId="2173"/>
            <ac:spMk id="3" creationId="{406545C6-792B-A5C5-BA89-3B6CE274E08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Paisley-Jones, Claire - OCE, DC" userId="S::claire.paisley-jones@usda.gov::23ce5d77-1dfc-4655-a427-6fb56ea957a1" providerId="AD" clId="Web-{3CB00662-A660-E585-6E90-189C330D66BD}" dt="2023-09-14T21:19:45.630" v="8"/>
              <pc2:cmMkLst xmlns:pc2="http://schemas.microsoft.com/office/powerpoint/2019/9/main/command">
                <pc:docMk/>
                <pc:sldMk cId="2300802838" sldId="2173"/>
                <pc2:cmMk id="{F441E332-4573-43E4-B33F-CD07372C8159}"/>
              </pc2:cmMkLst>
              <pc226:cmRplyChg chg="add mod">
                <pc226:chgData name="Paisley-Jones, Claire - OCE, DC" userId="S::claire.paisley-jones@usda.gov::23ce5d77-1dfc-4655-a427-6fb56ea957a1" providerId="AD" clId="Web-{3CB00662-A660-E585-6E90-189C330D66BD}" dt="2023-09-14T21:19:45.630" v="8"/>
                <pc2:cmRplyMkLst xmlns:pc2="http://schemas.microsoft.com/office/powerpoint/2019/9/main/command">
                  <pc:docMk/>
                  <pc:sldMk cId="2300802838" sldId="2173"/>
                  <pc2:cmMk id="{F441E332-4573-43E4-B33F-CD07372C8159}"/>
                  <pc2:cmRplyMk id="{9FCB3A29-B873-4161-A462-7706A16DC35E}"/>
                </pc2:cmRplyMkLst>
              </pc226:cmRplyChg>
              <pc226:cmRplyChg chg="add">
                <pc226:chgData name="Paisley-Jones, Claire - OCE, DC" userId="S::claire.paisley-jones@usda.gov::23ce5d77-1dfc-4655-a427-6fb56ea957a1" providerId="AD" clId="Web-{3CB00662-A660-E585-6E90-189C330D66BD}" dt="2023-09-14T21:10:12.795" v="5"/>
                <pc2:cmRplyMkLst xmlns:pc2="http://schemas.microsoft.com/office/powerpoint/2019/9/main/command">
                  <pc:docMk/>
                  <pc:sldMk cId="2300802838" sldId="2173"/>
                  <pc2:cmMk id="{F441E332-4573-43E4-B33F-CD07372C8159}"/>
                  <pc2:cmRplyMk id="{F4667656-19D2-4395-9E77-A72C84953806}"/>
                </pc2:cmRplyMkLst>
              </pc226:cmRplyChg>
            </pc226:cmChg>
            <pc226:cmChg xmlns:pc226="http://schemas.microsoft.com/office/powerpoint/2022/06/main/command" chg="add">
              <pc226:chgData name="Paisley-Jones, Claire - OCE, DC" userId="S::claire.paisley-jones@usda.gov::23ce5d77-1dfc-4655-a427-6fb56ea957a1" providerId="AD" clId="Web-{3CB00662-A660-E585-6E90-189C330D66BD}" dt="2023-09-14T21:17:49.457" v="7"/>
              <pc2:cmMkLst xmlns:pc2="http://schemas.microsoft.com/office/powerpoint/2019/9/main/command">
                <pc:docMk/>
                <pc:sldMk cId="2300802838" sldId="2173"/>
                <pc2:cmMk id="{B01CBD6B-65C3-4AFD-9529-59FF836399E5}"/>
              </pc2:cmMkLst>
            </pc226:cmChg>
            <pc226:cmChg xmlns:pc226="http://schemas.microsoft.com/office/powerpoint/2022/06/main/command" chg="add">
              <pc226:chgData name="Paisley-Jones, Claire - OCE, DC" userId="S::claire.paisley-jones@usda.gov::23ce5d77-1dfc-4655-a427-6fb56ea957a1" providerId="AD" clId="Web-{3CB00662-A660-E585-6E90-189C330D66BD}" dt="2023-09-14T21:12:29.703" v="6"/>
              <pc2:cmMkLst xmlns:pc2="http://schemas.microsoft.com/office/powerpoint/2019/9/main/command">
                <pc:docMk/>
                <pc:sldMk cId="2300802838" sldId="2173"/>
                <pc2:cmMk id="{836659DC-36D7-4808-83B1-83C48F76EE44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A90A7-C58B-4B34-B1C5-9E0AC602BA6E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D4390-A213-4307-9228-BEC7CEFFB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8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D4390-A213-4307-9228-BEC7CEFFB2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27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FIFRA = Federal Insecticide, Fungicide, and Rodenticide Act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D4390-A213-4307-9228-BEC7CEFFB2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77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Conservation program exemption</a:t>
            </a:r>
          </a:p>
          <a:p>
            <a:r>
              <a:rPr lang="en-US" dirty="0"/>
              <a:t>BLT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D4390-A213-4307-9228-BEC7CEFFB2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0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D4390-A213-4307-9228-BEC7CEFFB2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1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be aware and prepared</a:t>
            </a:r>
          </a:p>
          <a:p>
            <a:r>
              <a:rPr lang="en-US" dirty="0"/>
              <a:t>OPP Updates</a:t>
            </a:r>
          </a:p>
          <a:p>
            <a:r>
              <a:rPr lang="en-US" dirty="0"/>
              <a:t>Registration link for BLT webinar: https://register.gotowebinar.com/register/1074523460856637527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D4390-A213-4307-9228-BEC7CEFFB2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01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 b="1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14630400" cy="75886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02542" y="251740"/>
            <a:ext cx="3291840" cy="438150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2328D7F-4DBA-4076-8206-76C19AA341B9}" type="slidenum">
              <a:rPr lang="en-US" smtClean="0"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36DF35-9CD6-C952-418D-71327B3F9770}"/>
              </a:ext>
            </a:extLst>
          </p:cNvPr>
          <p:cNvGrpSpPr/>
          <p:nvPr userDrawn="1"/>
        </p:nvGrpSpPr>
        <p:grpSpPr>
          <a:xfrm>
            <a:off x="173253" y="95629"/>
            <a:ext cx="6358669" cy="663239"/>
            <a:chOff x="104899" y="0"/>
            <a:chExt cx="3552701" cy="35192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80E8F9B-98E2-D0B6-CD05-38B5A7223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9" y="0"/>
              <a:ext cx="3552701" cy="35192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C3E4E97-14C0-907D-5077-00F6C8F2A614}"/>
                </a:ext>
              </a:extLst>
            </p:cNvPr>
            <p:cNvSpPr txBox="1"/>
            <p:nvPr/>
          </p:nvSpPr>
          <p:spPr>
            <a:xfrm>
              <a:off x="518260" y="35238"/>
              <a:ext cx="2529389" cy="205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20" b="1">
                  <a:solidFill>
                    <a:srgbClr val="F9FBFD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Office of the Chief Economist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008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771" y="848839"/>
            <a:ext cx="4975660" cy="1620041"/>
          </a:xfrm>
        </p:spPr>
        <p:txBody>
          <a:bodyPr anchor="b">
            <a:normAutofit/>
          </a:bodyPr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848840"/>
            <a:ext cx="7674557" cy="6184422"/>
          </a:xfrm>
        </p:spPr>
        <p:txBody>
          <a:bodyPr>
            <a:normAutofit/>
          </a:bodyPr>
          <a:lstStyle>
            <a:lvl1pPr marL="0" indent="0">
              <a:buNone/>
              <a:defRPr sz="336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0771" y="2468880"/>
            <a:ext cx="4975660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02542" y="251740"/>
            <a:ext cx="3291840" cy="438150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2328D7F-4DBA-4076-8206-76C19AA3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58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7517" y="2190750"/>
            <a:ext cx="13156866" cy="5221606"/>
          </a:xfrm>
        </p:spPr>
        <p:txBody>
          <a:bodyPr vert="eaVert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02542" y="251740"/>
            <a:ext cx="3291840" cy="438150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2328D7F-4DBA-4076-8206-76C19AA3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69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0139" y="848838"/>
            <a:ext cx="3291839" cy="65635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770" y="848839"/>
            <a:ext cx="9536230" cy="6563516"/>
          </a:xfrm>
        </p:spPr>
        <p:txBody>
          <a:bodyPr vert="eaVert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02542" y="251740"/>
            <a:ext cx="3291840" cy="438150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2328D7F-4DBA-4076-8206-76C19AA3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30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567690"/>
            <a:ext cx="1304544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53440" y="2194560"/>
            <a:ext cx="6400800" cy="48463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98080" y="2194560"/>
            <a:ext cx="6400800" cy="48463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853440" y="7498080"/>
            <a:ext cx="3291840" cy="54864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181600" y="7498080"/>
            <a:ext cx="4632960" cy="54864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A5C6FB-D850-41EA-9D93-ED4F8F5001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575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614A19-5ADC-EF4F-8B87-839B3A99F1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D9A52C1-92DE-104E-9152-39958FE65B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25249" y="1489478"/>
            <a:ext cx="1979902" cy="139354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16B1C267-139E-064D-B20A-78F4C1EB1F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7424" y="1737194"/>
            <a:ext cx="10972800" cy="161544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320">
                <a:solidFill>
                  <a:srgbClr val="01235B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>
                <a:effectLst/>
              </a:rPr>
              <a:t>Title Lorem Ipsum </a:t>
            </a:r>
            <a:br>
              <a:rPr lang="en-US">
                <a:effectLst/>
              </a:rPr>
            </a:br>
            <a:r>
              <a:rPr lang="en-US">
                <a:effectLst/>
              </a:rPr>
              <a:t>Dolor Sit </a:t>
            </a:r>
            <a:r>
              <a:rPr lang="en-US" err="1">
                <a:effectLst/>
              </a:rPr>
              <a:t>Amet</a:t>
            </a:r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CFB9E8A-A30D-C846-BF95-9B05429552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8216" y="1383953"/>
            <a:ext cx="2046241" cy="3314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 b="0" i="0">
                <a:solidFill>
                  <a:srgbClr val="8D63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40" b="0" i="0">
                <a:solidFill>
                  <a:srgbClr val="8D634D"/>
                </a:solidFill>
                <a:latin typeface="Decimal Medium" panose="02000600000000000000" pitchFamily="2" charset="0"/>
                <a:cs typeface="Decimal Medium" panose="02000600000000000000" pitchFamily="2" charset="0"/>
              </a:defRPr>
            </a:lvl2pPr>
            <a:lvl3pPr marL="1097280" indent="0">
              <a:buNone/>
              <a:defRPr sz="1440" b="0" i="0">
                <a:solidFill>
                  <a:srgbClr val="8D634D"/>
                </a:solidFill>
                <a:latin typeface="Decimal Medium" panose="02000600000000000000" pitchFamily="2" charset="0"/>
                <a:cs typeface="Decimal Medium" panose="02000600000000000000" pitchFamily="2" charset="0"/>
              </a:defRPr>
            </a:lvl3pPr>
            <a:lvl4pPr marL="1645920" indent="0">
              <a:buNone/>
              <a:defRPr sz="1440" b="0" i="0">
                <a:solidFill>
                  <a:srgbClr val="8D634D"/>
                </a:solidFill>
                <a:latin typeface="Decimal Medium" panose="02000600000000000000" pitchFamily="2" charset="0"/>
                <a:cs typeface="Decimal Medium" panose="02000600000000000000" pitchFamily="2" charset="0"/>
              </a:defRPr>
            </a:lvl4pPr>
            <a:lvl5pPr marL="2194560" indent="0">
              <a:buNone/>
              <a:defRPr sz="1440" b="0" i="0">
                <a:solidFill>
                  <a:srgbClr val="8D634D"/>
                </a:solidFill>
                <a:latin typeface="Decimal Medium" panose="02000600000000000000" pitchFamily="2" charset="0"/>
                <a:cs typeface="Decimal Medium" panose="02000600000000000000" pitchFamily="2" charset="0"/>
              </a:defRPr>
            </a:lvl5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9A73098-6588-FE4C-82D2-4EB7B79B3E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8716" y="3489629"/>
            <a:ext cx="10981508" cy="32504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680">
                <a:solidFill>
                  <a:srgbClr val="01235B"/>
                </a:solidFill>
                <a:latin typeface="Georgia" panose="02040502050405020303" pitchFamily="18" charset="0"/>
              </a:defRPr>
            </a:lvl1pPr>
            <a:lvl2pPr marL="548640" indent="0">
              <a:buNone/>
              <a:defRPr sz="1680">
                <a:solidFill>
                  <a:srgbClr val="01235B"/>
                </a:solidFill>
                <a:latin typeface="Georgia" panose="02040502050405020303" pitchFamily="18" charset="0"/>
              </a:defRPr>
            </a:lvl2pPr>
            <a:lvl3pPr marL="1097280" indent="0">
              <a:buNone/>
              <a:defRPr sz="1680">
                <a:solidFill>
                  <a:srgbClr val="01235B"/>
                </a:solidFill>
                <a:latin typeface="Georgia" panose="02040502050405020303" pitchFamily="18" charset="0"/>
              </a:defRPr>
            </a:lvl3pPr>
            <a:lvl4pPr marL="1645920" indent="0">
              <a:buNone/>
              <a:defRPr sz="1680">
                <a:solidFill>
                  <a:srgbClr val="01235B"/>
                </a:solidFill>
                <a:latin typeface="Georgia" panose="02040502050405020303" pitchFamily="18" charset="0"/>
              </a:defRPr>
            </a:lvl4pPr>
            <a:lvl5pPr marL="2194560" indent="0">
              <a:buNone/>
              <a:defRPr sz="1680">
                <a:solidFill>
                  <a:srgbClr val="01235B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Nunc non </a:t>
            </a:r>
            <a:r>
              <a:rPr lang="en-US" err="1"/>
              <a:t>justo</a:t>
            </a:r>
            <a:r>
              <a:rPr lang="en-US"/>
              <a:t> vitae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a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, ex </a:t>
            </a:r>
            <a:r>
              <a:rPr lang="en-US" err="1"/>
              <a:t>eget</a:t>
            </a:r>
            <a:r>
              <a:rPr lang="en-US"/>
              <a:t> cursus </a:t>
            </a:r>
            <a:r>
              <a:rPr lang="en-US" err="1"/>
              <a:t>viverra</a:t>
            </a:r>
            <a:r>
              <a:rPr lang="en-US"/>
              <a:t>,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placerat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 Integer vitae eros vel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maximus at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. Proin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non fermentum </a:t>
            </a:r>
            <a:r>
              <a:rPr lang="en-US" err="1"/>
              <a:t>tempor</a:t>
            </a:r>
            <a:r>
              <a:rPr lang="en-US"/>
              <a:t>. Integer vitae eros vel. Integer vita. Integer vitae eros vel. </a:t>
            </a:r>
            <a:r>
              <a:rPr lang="en-US" err="1"/>
              <a:t>usce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, ex </a:t>
            </a:r>
            <a:r>
              <a:rPr lang="en-US" err="1"/>
              <a:t>eget</a:t>
            </a:r>
            <a:r>
              <a:rPr lang="en-US"/>
              <a:t> cursus </a:t>
            </a:r>
            <a:r>
              <a:rPr lang="en-US" err="1"/>
              <a:t>viverra</a:t>
            </a:r>
            <a:r>
              <a:rPr lang="en-US"/>
              <a:t>,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placerat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 Nunc non </a:t>
            </a:r>
            <a:r>
              <a:rPr lang="en-US" err="1"/>
              <a:t>justo</a:t>
            </a:r>
            <a:r>
              <a:rPr lang="en-US"/>
              <a:t> vitae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a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, ex </a:t>
            </a:r>
            <a:r>
              <a:rPr lang="en-US" err="1"/>
              <a:t>eget</a:t>
            </a:r>
            <a:r>
              <a:rPr lang="en-US"/>
              <a:t> cursus </a:t>
            </a:r>
            <a:r>
              <a:rPr lang="en-US" err="1"/>
              <a:t>viverra</a:t>
            </a:r>
            <a:r>
              <a:rPr lang="en-US"/>
              <a:t>,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placerat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 Integer vitae eros vel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maximus at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. Proin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non fermentum </a:t>
            </a:r>
            <a:r>
              <a:rPr lang="en-US" err="1"/>
              <a:t>tempor</a:t>
            </a:r>
            <a:r>
              <a:rPr lang="en-US"/>
              <a:t>. Integer vitae eros vel. Integer vita.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2FDA674-A468-6D4F-BCE5-05D1EF1643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45368" y="7472173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8939C9-AC64-B240-A8FE-6EE68C6398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13436D23-7AB8-EF42-A42C-8783D368B6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87489" y="7472173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85C5811-AE79-2442-8F27-4F129904517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7701" y="7383310"/>
            <a:ext cx="788604" cy="56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64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02542" y="251740"/>
            <a:ext cx="3291840" cy="438150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2328D7F-4DBA-4076-8206-76C19AA3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56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517" y="2190750"/>
            <a:ext cx="13156866" cy="5221606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02542" y="251740"/>
            <a:ext cx="3291840" cy="438150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2328D7F-4DBA-4076-8206-76C19AA3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7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2051686"/>
            <a:ext cx="13162862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5507356"/>
            <a:ext cx="13162862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02542" y="251740"/>
            <a:ext cx="3291840" cy="438150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2328D7F-4DBA-4076-8206-76C19AA3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70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7517" y="2190750"/>
            <a:ext cx="6486244" cy="5221606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487742" cy="5221606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02542" y="251740"/>
            <a:ext cx="3291840" cy="438150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2328D7F-4DBA-4076-8206-76C19AA3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25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7517" y="2017396"/>
            <a:ext cx="6459574" cy="988694"/>
          </a:xfrm>
        </p:spPr>
        <p:txBody>
          <a:bodyPr anchor="b">
            <a:normAutofit/>
          </a:bodyPr>
          <a:lstStyle>
            <a:lvl1pPr marL="0" indent="0">
              <a:buNone/>
              <a:defRPr sz="312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7517" y="3006090"/>
            <a:ext cx="6459574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487742" cy="988694"/>
          </a:xfrm>
        </p:spPr>
        <p:txBody>
          <a:bodyPr anchor="b">
            <a:normAutofit/>
          </a:bodyPr>
          <a:lstStyle>
            <a:lvl1pPr marL="0" indent="0">
              <a:buNone/>
              <a:defRPr sz="312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487742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37517" y="819149"/>
            <a:ext cx="13156866" cy="111308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0602542" y="251740"/>
            <a:ext cx="3291840" cy="438150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2328D7F-4DBA-4076-8206-76C19AA3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28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02542" y="251740"/>
            <a:ext cx="3291840" cy="438150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2328D7F-4DBA-4076-8206-76C19AA3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5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02542" y="251740"/>
            <a:ext cx="3291840" cy="438150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2328D7F-4DBA-4076-8206-76C19AA3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14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1184909"/>
            <a:ext cx="4994910" cy="1283970"/>
          </a:xfrm>
        </p:spPr>
        <p:txBody>
          <a:bodyPr anchor="b">
            <a:normAutofit/>
          </a:bodyPr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674557" cy="584835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880"/>
            </a:lvl3pPr>
            <a:lvl4pPr>
              <a:defRPr sz="2880"/>
            </a:lvl4pPr>
            <a:lvl5pPr>
              <a:defRPr sz="288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2468880"/>
            <a:ext cx="4994910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9605" y="7780712"/>
            <a:ext cx="2613521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20" b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Source:</a:t>
            </a:r>
            <a:r>
              <a:rPr lang="en-US" sz="1920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endParaRPr lang="en-US" sz="1920" b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02542" y="251740"/>
            <a:ext cx="3291840" cy="438150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2328D7F-4DBA-4076-8206-76C19AA3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24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7517" y="819149"/>
            <a:ext cx="13156866" cy="1113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14630400" cy="75886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02542" y="251740"/>
            <a:ext cx="3291840" cy="438150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2328D7F-4DBA-4076-8206-76C19AA341B9}" type="slidenum">
              <a:rPr lang="en-US" smtClean="0"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5EA0A22-4FA6-627D-8143-41A1A94E30AB}"/>
              </a:ext>
            </a:extLst>
          </p:cNvPr>
          <p:cNvGrpSpPr/>
          <p:nvPr userDrawn="1"/>
        </p:nvGrpSpPr>
        <p:grpSpPr>
          <a:xfrm>
            <a:off x="173253" y="125769"/>
            <a:ext cx="6358669" cy="663239"/>
            <a:chOff x="104899" y="0"/>
            <a:chExt cx="3552701" cy="35192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61C1E11-25D8-3995-0E07-78CC4B620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9" y="0"/>
              <a:ext cx="3552701" cy="35192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9827A6-DFAB-70A9-05E8-2CF1EC623A19}"/>
                </a:ext>
              </a:extLst>
            </p:cNvPr>
            <p:cNvSpPr txBox="1"/>
            <p:nvPr/>
          </p:nvSpPr>
          <p:spPr>
            <a:xfrm>
              <a:off x="518260" y="35238"/>
              <a:ext cx="2529389" cy="205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20" b="1">
                  <a:solidFill>
                    <a:srgbClr val="F9FBFD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Office of the Chief Economist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008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3360" b="1" kern="1200">
          <a:solidFill>
            <a:srgbClr val="FF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88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ster.gotowebinar.com/register/107452346085663752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Elyssa.Arnold@usda.gov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6227-B11D-4324-586E-2016F7C43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346836"/>
            <a:ext cx="11887200" cy="286512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ESA Implementation for Pesticide Registrations: USDA Perspective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EB182E-BA3D-91F6-31A3-73BC4ACC8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Elyssa Arnold, Office of Pest Management Policy</a:t>
            </a:r>
          </a:p>
          <a:p>
            <a:r>
              <a:rPr lang="en-US" dirty="0"/>
              <a:t>National IPM Coordinating Committee Annual Meeting</a:t>
            </a:r>
          </a:p>
          <a:p>
            <a:r>
              <a:rPr lang="en-US" dirty="0"/>
              <a:t>October 17,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E5BBE7-D3E6-ACC1-7D33-3A648F258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328D7F-4DBA-4076-8206-76C19AA341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53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3AB71-371F-98D4-7CF1-77FBBF1BC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USDA’s Role in ESA Compliance for FIFRA Actions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EC2C81-956B-DB5F-C224-F400E86DD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dirty="0"/>
              <a:t>Member of the FIFRA-ESA Interagency Working Group created under the 2018 Farm Bill </a:t>
            </a:r>
          </a:p>
          <a:p>
            <a:r>
              <a:rPr lang="en-US" b="0" dirty="0"/>
              <a:t>USDA provides the grower perspective so that EPA and the Services (Fish &amp; Wildlife Service and National Marine Fisheries Service) understand:</a:t>
            </a:r>
          </a:p>
          <a:p>
            <a:pPr marL="1062990" lvl="1" indent="-514350">
              <a:buFont typeface="+mj-lt"/>
              <a:buAutoNum type="arabicPeriod"/>
            </a:pPr>
            <a:r>
              <a:rPr lang="en-US" b="0" dirty="0"/>
              <a:t>how pesticides are typically used (</a:t>
            </a:r>
            <a:r>
              <a:rPr lang="en-US" b="0" i="1" dirty="0"/>
              <a:t>e.g.</a:t>
            </a:r>
            <a:r>
              <a:rPr lang="en-US" b="0" dirty="0"/>
              <a:t>, rates, timing, locations, application methods, target pests), and </a:t>
            </a:r>
          </a:p>
          <a:p>
            <a:pPr marL="1062990" lvl="1" indent="-514350">
              <a:buFont typeface="+mj-lt"/>
              <a:buAutoNum type="arabicPeriod"/>
            </a:pPr>
            <a:r>
              <a:rPr lang="en-US" b="0" dirty="0"/>
              <a:t>the implications of the proposed mitigations (</a:t>
            </a:r>
            <a:r>
              <a:rPr lang="en-US" b="0" i="1" dirty="0"/>
              <a:t>e.g.</a:t>
            </a:r>
            <a:r>
              <a:rPr lang="en-US" b="0" dirty="0"/>
              <a:t>, feasibility, alternatives, potential unintended consequences).</a:t>
            </a:r>
          </a:p>
          <a:p>
            <a:r>
              <a:rPr lang="en-US" b="0" dirty="0"/>
              <a:t>USDA’s Office of Pest Management Policy submits public comments on many of </a:t>
            </a:r>
            <a:r>
              <a:rPr lang="en-US" sz="2900" b="0" dirty="0"/>
              <a:t>EPA’s proposals, providing constructive recommendations.</a:t>
            </a:r>
          </a:p>
          <a:p>
            <a:r>
              <a:rPr lang="en-US" sz="2900" b="0" dirty="0"/>
              <a:t>We are focused on growers, but our goals are aligned with those of our Federal partners – we want to ensure that workable mitigations are put in place to protect listed species. If mitigations aren’t practical for growers, they can’t be effectively implemented. </a:t>
            </a:r>
          </a:p>
          <a:p>
            <a:endParaRPr lang="en-US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09EAE7-D95F-C3C4-C741-F2B86C510C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328D7F-4DBA-4076-8206-76C19AA341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33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BC67B-43F9-CDB5-D95A-50AC249FA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Challenges for Growers and Applicators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4AD76-9378-1E6B-0F5A-1AC32D2A5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Complex new requirements are being introduced at a rapid pace.</a:t>
            </a:r>
          </a:p>
          <a:p>
            <a:r>
              <a:rPr lang="en-US" b="0" dirty="0"/>
              <a:t>Need for technical and financial assistance to comply with runoff and erosion mitigation requirements.</a:t>
            </a:r>
          </a:p>
          <a:p>
            <a:r>
              <a:rPr lang="en-US" b="0" dirty="0"/>
              <a:t>Lack of compliance options for some cropping systems (e.g., orchards) and some growers (e.g., those who lease their land). </a:t>
            </a:r>
          </a:p>
          <a:p>
            <a:r>
              <a:rPr lang="en-US" b="0" dirty="0"/>
              <a:t>Need for substantial training, education, and outreach. </a:t>
            </a:r>
          </a:p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18F9A-353C-A80C-C7D7-88081EDC3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328D7F-4DBA-4076-8206-76C19AA341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47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02EA4-5697-EC49-DED3-CD08D4773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Intersection of IPM and ESA Mitigation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EEA9F7-F1BB-B436-B845-29CCA2532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The goal of many of EPA’s ESA mitigations is to keep pesticides on the field where they are applied. </a:t>
            </a:r>
          </a:p>
          <a:p>
            <a:r>
              <a:rPr lang="en-US" b="0" dirty="0"/>
              <a:t>Natural alignment with IPM and other efforts (e.g., climate smart agriculture)</a:t>
            </a:r>
          </a:p>
          <a:p>
            <a:pPr lvl="1"/>
            <a:r>
              <a:rPr lang="en-US" b="0" dirty="0"/>
              <a:t>Responsible pesticide use (PAMS)</a:t>
            </a:r>
          </a:p>
          <a:p>
            <a:pPr lvl="1"/>
            <a:r>
              <a:rPr lang="en-US" b="0" dirty="0"/>
              <a:t>Decreasing environmental risk </a:t>
            </a:r>
          </a:p>
          <a:p>
            <a:pPr lvl="1"/>
            <a:r>
              <a:rPr lang="en-US" b="0" dirty="0"/>
              <a:t>Mitigating environmental effects</a:t>
            </a:r>
          </a:p>
          <a:p>
            <a:r>
              <a:rPr lang="en-US" b="0" dirty="0"/>
              <a:t>USDA-OPMP has recommended adding IPM implementation with the support of a qualified professional (e.g., extension agent) as a runoff mitigation menu option.</a:t>
            </a:r>
          </a:p>
          <a:p>
            <a:r>
              <a:rPr lang="en-US" b="0" dirty="0"/>
              <a:t>Extension is included as a source of potential Conservation Programs and expert guidance on runoff/erosion mitigation.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9673CF-E03A-391C-C463-D4A500A3F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328D7F-4DBA-4076-8206-76C19AA341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09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4E108-1F95-D2AE-7CA8-A8F8611E0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Looking Forward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22C865-61D9-14BA-6C0C-19085844B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Outreach and education for the grower community is key</a:t>
            </a:r>
          </a:p>
          <a:p>
            <a:pPr lvl="1"/>
            <a:r>
              <a:rPr lang="en-US" b="0" dirty="0"/>
              <a:t>Bulletins Live! Two Webinar by EPA on Nov 9 (</a:t>
            </a:r>
            <a:r>
              <a:rPr lang="en-US" b="0" dirty="0">
                <a:hlinkClick r:id="rId3"/>
              </a:rPr>
              <a:t>register here</a:t>
            </a:r>
            <a:r>
              <a:rPr lang="en-US" b="0" dirty="0"/>
              <a:t>)</a:t>
            </a:r>
          </a:p>
          <a:p>
            <a:r>
              <a:rPr lang="en-US" b="0" dirty="0"/>
              <a:t>IPM professionals can comment on EPA’s proposals</a:t>
            </a:r>
          </a:p>
          <a:p>
            <a:pPr lvl="1"/>
            <a:r>
              <a:rPr lang="en-US" b="0" dirty="0"/>
              <a:t>Recommend organizing through the IPM Centers</a:t>
            </a:r>
          </a:p>
          <a:p>
            <a:r>
              <a:rPr lang="en-US" b="0" dirty="0"/>
              <a:t>OPMP is available to meet to answer questions or discuss new ideas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1C6070-26CA-D4EF-3B54-AC8478DEA8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328D7F-4DBA-4076-8206-76C19AA341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63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56F8E-1FEF-0135-661B-070DBEAA9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Questions?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495A11-99C9-A28D-7844-21C77EC47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dirty="0">
                <a:hlinkClick r:id="rId2"/>
              </a:rPr>
              <a:t>Elyssa.Arnold@usda.gov</a:t>
            </a:r>
            <a:r>
              <a:rPr lang="en-US" sz="2000" b="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14DC1-68A1-C669-A7D0-B597C4392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328D7F-4DBA-4076-8206-76C19AA341B9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A picture containing sky, outdoor, grass, nature&#10;&#10;Description automatically generated">
            <a:extLst>
              <a:ext uri="{FF2B5EF4-FFF2-40B4-BE49-F238E27FC236}">
                <a16:creationId xmlns:a16="http://schemas.microsoft.com/office/drawing/2014/main" id="{E55F0CE7-626E-C16B-A465-EE765DB5E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559" y="1255776"/>
            <a:ext cx="9592841" cy="641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62820"/>
      </p:ext>
    </p:extLst>
  </p:cSld>
  <p:clrMapOvr>
    <a:masterClrMapping/>
  </p:clrMapOvr>
</p:sld>
</file>

<file path=ppt/theme/theme1.xml><?xml version="1.0" encoding="utf-8"?>
<a:theme xmlns:a="http://schemas.openxmlformats.org/drawingml/2006/main" name="OCE_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b="0" dirty="0" smtClean="0">
            <a:solidFill>
              <a:schemeClr val="tx1">
                <a:lumMod val="95000"/>
                <a:lumOff val="5000"/>
              </a:schemeClr>
            </a:solidFill>
            <a:latin typeface="Arial" panose="020B0604020202020204" pitchFamily="34" charset="0"/>
            <a:ea typeface="Arial Unicode MS" panose="020B0604020202020204" pitchFamily="34" charset="-128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CE_Blue" id="{BED6EB59-7A2D-426F-9C7B-67143344A2B6}" vid="{C9D59712-3B8A-487F-BE17-DD0D830A2D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9F7E012F52ED468E99C2C80F1BA141" ma:contentTypeVersion="15" ma:contentTypeDescription="Create a new document." ma:contentTypeScope="" ma:versionID="14f4f03d627b64f462b53f43270709bb">
  <xsd:schema xmlns:xsd="http://www.w3.org/2001/XMLSchema" xmlns:xs="http://www.w3.org/2001/XMLSchema" xmlns:p="http://schemas.microsoft.com/office/2006/metadata/properties" xmlns:ns2="1dc4ff0a-e7a1-400a-8230-01ea27e76af1" xmlns:ns3="e576c5a4-7ebe-4f73-b0a3-b844ece9cbfe" xmlns:ns4="73fb875a-8af9-4255-b008-0995492d31cd" targetNamespace="http://schemas.microsoft.com/office/2006/metadata/properties" ma:root="true" ma:fieldsID="bde8b29d48fd26510a410ca6ddaf7c80" ns2:_="" ns3:_="" ns4:_="">
    <xsd:import namespace="1dc4ff0a-e7a1-400a-8230-01ea27e76af1"/>
    <xsd:import namespace="e576c5a4-7ebe-4f73-b0a3-b844ece9cbfe"/>
    <xsd:import namespace="73fb875a-8af9-4255-b008-0995492d31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c4ff0a-e7a1-400a-8230-01ea27e76a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76c5a4-7ebe-4f73-b0a3-b844ece9cbf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b875a-8af9-4255-b008-0995492d31c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fdb43c8c-a144-481a-a77a-a6a7f8b8ecc4}" ma:internalName="TaxCatchAll" ma:showField="CatchAllData" ma:web="e576c5a4-7ebe-4f73-b0a3-b844ece9cb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dc4ff0a-e7a1-400a-8230-01ea27e76af1">
      <Terms xmlns="http://schemas.microsoft.com/office/infopath/2007/PartnerControls"/>
    </lcf76f155ced4ddcb4097134ff3c332f>
    <TaxCatchAll xmlns="73fb875a-8af9-4255-b008-0995492d31cd" xsi:nil="true"/>
    <SharedWithUsers xmlns="e576c5a4-7ebe-4f73-b0a3-b844ece9cbfe">
      <UserInfo>
        <DisplayName>Douglass, Cameron - OCE, DC</DisplayName>
        <AccountId>30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688F44A-14D4-4C4B-AD8C-4C73330BEF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A630B2-3622-4A10-9FD4-B1C2B7EBEFBC}">
  <ds:schemaRefs>
    <ds:schemaRef ds:uri="1dc4ff0a-e7a1-400a-8230-01ea27e76af1"/>
    <ds:schemaRef ds:uri="73fb875a-8af9-4255-b008-0995492d31cd"/>
    <ds:schemaRef ds:uri="e576c5a4-7ebe-4f73-b0a3-b844ece9cbf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DDDF5AA-3DD6-4567-835B-C6A7191DA119}">
  <ds:schemaRefs>
    <ds:schemaRef ds:uri="1dc4ff0a-e7a1-400a-8230-01ea27e76af1"/>
    <ds:schemaRef ds:uri="73fb875a-8af9-4255-b008-0995492d31cd"/>
    <ds:schemaRef ds:uri="e576c5a4-7ebe-4f73-b0a3-b844ece9cbf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460</Words>
  <Application>Microsoft Office PowerPoint</Application>
  <PresentationFormat>Custom</PresentationFormat>
  <Paragraphs>50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Decimal Medium</vt:lpstr>
      <vt:lpstr>Georgia</vt:lpstr>
      <vt:lpstr>OCE_Blue</vt:lpstr>
      <vt:lpstr>ESA Implementation for Pesticide Registrations: USDA Perspective</vt:lpstr>
      <vt:lpstr>USDA’s Role in ESA Compliance for FIFRA Actions </vt:lpstr>
      <vt:lpstr>Challenges for Growers and Applicators</vt:lpstr>
      <vt:lpstr>The Intersection of IPM and ESA Mitigation</vt:lpstr>
      <vt:lpstr>Looking Forward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Sentiments improve with prices</dc:title>
  <dc:creator>Boussios, David - OCE, Washington, DC</dc:creator>
  <cp:lastModifiedBy>Arnold, Elyssa - OCE, DC</cp:lastModifiedBy>
  <cp:revision>1</cp:revision>
  <dcterms:created xsi:type="dcterms:W3CDTF">2020-11-24T14:55:10Z</dcterms:created>
  <dcterms:modified xsi:type="dcterms:W3CDTF">2023-10-17T11:30:07Z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0x010100939F7E012F52ED468E99C2C80F1BA141</vt:lpwstr>
  </property>
  <property fmtid="{D5CDD505-2E9C-101B-9397-08002B2CF9AE}" pid="3" name="MediaServiceImageTags">
    <vt:lpwstr/>
  </property>
</Properties>
</file>