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 id="2147483665" r:id="rId2"/>
  </p:sldMasterIdLst>
  <p:notesMasterIdLst>
    <p:notesMasterId r:id="rId24"/>
  </p:notesMasterIdLst>
  <p:sldIdLst>
    <p:sldId id="256" r:id="rId3"/>
    <p:sldId id="257" r:id="rId4"/>
    <p:sldId id="263" r:id="rId5"/>
    <p:sldId id="261" r:id="rId6"/>
    <p:sldId id="262" r:id="rId7"/>
    <p:sldId id="387" r:id="rId8"/>
    <p:sldId id="388" r:id="rId9"/>
    <p:sldId id="389" r:id="rId10"/>
    <p:sldId id="280" r:id="rId11"/>
    <p:sldId id="288" r:id="rId12"/>
    <p:sldId id="392" r:id="rId13"/>
    <p:sldId id="286" r:id="rId14"/>
    <p:sldId id="285" r:id="rId15"/>
    <p:sldId id="284" r:id="rId16"/>
    <p:sldId id="283" r:id="rId17"/>
    <p:sldId id="281" r:id="rId18"/>
    <p:sldId id="276" r:id="rId19"/>
    <p:sldId id="277" r:id="rId20"/>
    <p:sldId id="282" r:id="rId21"/>
    <p:sldId id="390" r:id="rId22"/>
    <p:sldId id="391" r:id="rId23"/>
  </p:sldIdLst>
  <p:sldSz cx="9144000" cy="5143500" type="screen16x9"/>
  <p:notesSz cx="6858000" cy="9144000"/>
  <p:embeddedFontLst>
    <p:embeddedFont>
      <p:font typeface="Calibri" panose="020F0502020204030204" pitchFamily="34" charset="0"/>
      <p:regular r:id="rId25"/>
      <p:bold r:id="rId26"/>
      <p:italic r:id="rId27"/>
      <p:boldItalic r:id="rId28"/>
    </p:embeddedFont>
    <p:embeddedFont>
      <p:font typeface="Roboto" panose="020000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EC745CF-A6DC-4412-B318-93EA1C42BF62}">
  <a:tblStyle styleId="{CEC745CF-A6DC-4412-B318-93EA1C42BF62}"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1242"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1a71a77da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1a71a77da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172cc0ca3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172cc0ca3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72cc0ca39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72cc0ca39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61b573563a_2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61b573563a_2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Roger/Kayla to replace with SERA -03</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172cc0ca39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172cc0ca39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172cc0ca39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172cc0ca39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the success of the UT One Health Initiative DP Working Group Model, we sought cooperators to apply this model to the southern region. In this SR IPM Center funded project, we now have 33 urban Extension entomologists or pest management professionals, and a psychologist and psychiatrist with representatives from 12 of 13 states (missing Oklahoma)</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F50C5E-31D2-A743-B74B-64B3467631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164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Currently, our biggest funding source will likely be the regional IPM centers which has a mission of:</a:t>
            </a:r>
          </a:p>
          <a:p>
            <a:endParaRPr lang="en-US" dirty="0"/>
          </a:p>
          <a:p>
            <a:r>
              <a:rPr lang="en-US" dirty="0"/>
              <a:t>*** read mission*** </a:t>
            </a:r>
          </a:p>
          <a:p>
            <a:endParaRPr lang="en-US" dirty="0"/>
          </a:p>
          <a:p>
            <a:r>
              <a:rPr lang="en-US" dirty="0"/>
              <a:t>Southern region IPM centers POCs have been contacted and 11 of 13 states have already very excitedly expressed interest in following the TN Model for approaching DP cases collaboratively using a one health initiative </a:t>
            </a:r>
          </a:p>
          <a:p>
            <a:endParaRPr lang="en-US" dirty="0"/>
          </a:p>
          <a:p>
            <a:r>
              <a:rPr lang="en-US" dirty="0"/>
              <a:t>Were missing a response from OK</a:t>
            </a:r>
          </a:p>
          <a:p>
            <a:endParaRPr lang="en-US" dirty="0"/>
          </a:p>
          <a:p>
            <a:r>
              <a:rPr lang="en-US" dirty="0"/>
              <a:t>And MS declined due to other obligations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F50C5E-31D2-A743-B74B-64B3467631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693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Currently, our biggest funding source will likely be the regional IPM centers which has a mission of:</a:t>
            </a:r>
          </a:p>
          <a:p>
            <a:endParaRPr lang="en-US" dirty="0"/>
          </a:p>
          <a:p>
            <a:r>
              <a:rPr lang="en-US" dirty="0"/>
              <a:t>*** read mission*** </a:t>
            </a:r>
          </a:p>
          <a:p>
            <a:endParaRPr lang="en-US" dirty="0"/>
          </a:p>
          <a:p>
            <a:r>
              <a:rPr lang="en-US" dirty="0"/>
              <a:t>Southern region IPM centers POCs have been contacted and 11 of 13 states have already very excitedly expressed interest in following the TN Model for approaching DP cases collaboratively using a one health initiative </a:t>
            </a:r>
          </a:p>
          <a:p>
            <a:endParaRPr lang="en-US" dirty="0"/>
          </a:p>
          <a:p>
            <a:r>
              <a:rPr lang="en-US" dirty="0"/>
              <a:t>Were missing a response from OK</a:t>
            </a:r>
          </a:p>
          <a:p>
            <a:endParaRPr lang="en-US" dirty="0"/>
          </a:p>
          <a:p>
            <a:r>
              <a:rPr lang="en-US" dirty="0"/>
              <a:t>And MS declined due to other obligations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F50C5E-31D2-A743-B74B-64B3467631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465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005bae7b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005bae7b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2B237AFE-A62D-924E-BAB9-30A46BE3006A}" type="datetimeFigureOut">
              <a:rPr lang="en-US" smtClean="0"/>
              <a:t>10/17/2023</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A6192673-8701-004B-BC5B-AB8100A5B86F}" type="slidenum">
              <a:rPr lang="en-US" smtClean="0"/>
              <a:t>‹#›</a:t>
            </a:fld>
            <a:endParaRPr lang="en-US"/>
          </a:p>
        </p:txBody>
      </p:sp>
    </p:spTree>
    <p:extLst>
      <p:ext uri="{BB962C8B-B14F-4D97-AF65-F5344CB8AC3E}">
        <p14:creationId xmlns:p14="http://schemas.microsoft.com/office/powerpoint/2010/main" val="580832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2B237AFE-A62D-924E-BAB9-30A46BE3006A}" type="datetimeFigureOut">
              <a:rPr lang="en-US" smtClean="0"/>
              <a:t>10/17/2023</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A6192673-8701-004B-BC5B-AB8100A5B86F}" type="slidenum">
              <a:rPr lang="en-US" smtClean="0"/>
              <a:t>‹#›</a:t>
            </a:fld>
            <a:endParaRPr lang="en-US"/>
          </a:p>
        </p:txBody>
      </p:sp>
    </p:spTree>
    <p:extLst>
      <p:ext uri="{BB962C8B-B14F-4D97-AF65-F5344CB8AC3E}">
        <p14:creationId xmlns:p14="http://schemas.microsoft.com/office/powerpoint/2010/main" val="3498505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2B237AFE-A62D-924E-BAB9-30A46BE3006A}" type="datetimeFigureOut">
              <a:rPr lang="en-US" smtClean="0"/>
              <a:t>10/17/2023</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A6192673-8701-004B-BC5B-AB8100A5B86F}" type="slidenum">
              <a:rPr lang="en-US" smtClean="0"/>
              <a:t>‹#›</a:t>
            </a:fld>
            <a:endParaRPr lang="en-US"/>
          </a:p>
        </p:txBody>
      </p:sp>
    </p:spTree>
    <p:extLst>
      <p:ext uri="{BB962C8B-B14F-4D97-AF65-F5344CB8AC3E}">
        <p14:creationId xmlns:p14="http://schemas.microsoft.com/office/powerpoint/2010/main" val="1846508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2B237AFE-A62D-924E-BAB9-30A46BE3006A}" type="datetimeFigureOut">
              <a:rPr lang="en-US" smtClean="0"/>
              <a:t>10/17/2023</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A6192673-8701-004B-BC5B-AB8100A5B86F}" type="slidenum">
              <a:rPr lang="en-US" smtClean="0"/>
              <a:t>‹#›</a:t>
            </a:fld>
            <a:endParaRPr lang="en-US"/>
          </a:p>
        </p:txBody>
      </p:sp>
    </p:spTree>
    <p:extLst>
      <p:ext uri="{BB962C8B-B14F-4D97-AF65-F5344CB8AC3E}">
        <p14:creationId xmlns:p14="http://schemas.microsoft.com/office/powerpoint/2010/main" val="2149473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45028"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4"/>
            <a:ext cx="2133600" cy="273844"/>
          </a:xfrm>
          <a:prstGeom prst="rect">
            <a:avLst/>
          </a:prstGeom>
        </p:spPr>
        <p:txBody>
          <a:bodyPr/>
          <a:lstStyle/>
          <a:p>
            <a:fld id="{2B237AFE-A62D-924E-BAB9-30A46BE3006A}" type="datetimeFigureOut">
              <a:rPr lang="en-US" smtClean="0"/>
              <a:t>10/17/2023</a:t>
            </a:fld>
            <a:endParaRPr lang="en-US"/>
          </a:p>
        </p:txBody>
      </p:sp>
      <p:sp>
        <p:nvSpPr>
          <p:cNvPr id="8" name="Footer Placeholder 7"/>
          <p:cNvSpPr>
            <a:spLocks noGrp="1"/>
          </p:cNvSpPr>
          <p:nvPr>
            <p:ph type="ftr" sz="quarter" idx="11"/>
          </p:nvPr>
        </p:nvSpPr>
        <p:spPr>
          <a:xfrm>
            <a:off x="3124200" y="4767264"/>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4"/>
            <a:ext cx="2133600" cy="273844"/>
          </a:xfrm>
          <a:prstGeom prst="rect">
            <a:avLst/>
          </a:prstGeom>
        </p:spPr>
        <p:txBody>
          <a:bodyPr/>
          <a:lstStyle/>
          <a:p>
            <a:fld id="{A6192673-8701-004B-BC5B-AB8100A5B86F}" type="slidenum">
              <a:rPr lang="en-US" smtClean="0"/>
              <a:t>‹#›</a:t>
            </a:fld>
            <a:endParaRPr lang="en-US"/>
          </a:p>
        </p:txBody>
      </p:sp>
    </p:spTree>
    <p:extLst>
      <p:ext uri="{BB962C8B-B14F-4D97-AF65-F5344CB8AC3E}">
        <p14:creationId xmlns:p14="http://schemas.microsoft.com/office/powerpoint/2010/main" val="4134928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a:lstStyle/>
          <a:p>
            <a:fld id="{2B237AFE-A62D-924E-BAB9-30A46BE3006A}" type="datetimeFigureOut">
              <a:rPr lang="en-US" smtClean="0"/>
              <a:t>10/17/2023</a:t>
            </a:fld>
            <a:endParaRPr lang="en-US"/>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4"/>
            <a:ext cx="2133600" cy="273844"/>
          </a:xfrm>
          <a:prstGeom prst="rect">
            <a:avLst/>
          </a:prstGeom>
        </p:spPr>
        <p:txBody>
          <a:bodyPr/>
          <a:lstStyle/>
          <a:p>
            <a:fld id="{A6192673-8701-004B-BC5B-AB8100A5B86F}" type="slidenum">
              <a:rPr lang="en-US" smtClean="0"/>
              <a:t>‹#›</a:t>
            </a:fld>
            <a:endParaRPr lang="en-US"/>
          </a:p>
        </p:txBody>
      </p:sp>
    </p:spTree>
    <p:extLst>
      <p:ext uri="{BB962C8B-B14F-4D97-AF65-F5344CB8AC3E}">
        <p14:creationId xmlns:p14="http://schemas.microsoft.com/office/powerpoint/2010/main" val="2958255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p>
            <a:fld id="{2B237AFE-A62D-924E-BAB9-30A46BE3006A}" type="datetimeFigureOut">
              <a:rPr lang="en-US" smtClean="0"/>
              <a:t>10/17/2023</a:t>
            </a:fld>
            <a:endParaRPr lang="en-US"/>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fld id="{A6192673-8701-004B-BC5B-AB8100A5B86F}" type="slidenum">
              <a:rPr lang="en-US" smtClean="0"/>
              <a:t>‹#›</a:t>
            </a:fld>
            <a:endParaRPr lang="en-US"/>
          </a:p>
        </p:txBody>
      </p:sp>
    </p:spTree>
    <p:extLst>
      <p:ext uri="{BB962C8B-B14F-4D97-AF65-F5344CB8AC3E}">
        <p14:creationId xmlns:p14="http://schemas.microsoft.com/office/powerpoint/2010/main" val="2821890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2B237AFE-A62D-924E-BAB9-30A46BE3006A}" type="datetimeFigureOut">
              <a:rPr lang="en-US" smtClean="0"/>
              <a:t>10/17/2023</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A6192673-8701-004B-BC5B-AB8100A5B86F}" type="slidenum">
              <a:rPr lang="en-US" smtClean="0"/>
              <a:t>‹#›</a:t>
            </a:fld>
            <a:endParaRPr lang="en-US"/>
          </a:p>
        </p:txBody>
      </p:sp>
    </p:spTree>
    <p:extLst>
      <p:ext uri="{BB962C8B-B14F-4D97-AF65-F5344CB8AC3E}">
        <p14:creationId xmlns:p14="http://schemas.microsoft.com/office/powerpoint/2010/main" val="48060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2B237AFE-A62D-924E-BAB9-30A46BE3006A}" type="datetimeFigureOut">
              <a:rPr lang="en-US" smtClean="0"/>
              <a:t>10/17/2023</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A6192673-8701-004B-BC5B-AB8100A5B86F}" type="slidenum">
              <a:rPr lang="en-US" smtClean="0"/>
              <a:t>‹#›</a:t>
            </a:fld>
            <a:endParaRPr lang="en-US"/>
          </a:p>
        </p:txBody>
      </p:sp>
    </p:spTree>
    <p:extLst>
      <p:ext uri="{BB962C8B-B14F-4D97-AF65-F5344CB8AC3E}">
        <p14:creationId xmlns:p14="http://schemas.microsoft.com/office/powerpoint/2010/main" val="2271160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2B237AFE-A62D-924E-BAB9-30A46BE3006A}" type="datetimeFigureOut">
              <a:rPr lang="en-US" smtClean="0"/>
              <a:t>10/17/2023</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A6192673-8701-004B-BC5B-AB8100A5B86F}" type="slidenum">
              <a:rPr lang="en-US" smtClean="0"/>
              <a:t>‹#›</a:t>
            </a:fld>
            <a:endParaRPr lang="en-US"/>
          </a:p>
        </p:txBody>
      </p:sp>
    </p:spTree>
    <p:extLst>
      <p:ext uri="{BB962C8B-B14F-4D97-AF65-F5344CB8AC3E}">
        <p14:creationId xmlns:p14="http://schemas.microsoft.com/office/powerpoint/2010/main" val="56491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2B237AFE-A62D-924E-BAB9-30A46BE3006A}" type="datetimeFigureOut">
              <a:rPr lang="en-US" smtClean="0"/>
              <a:t>10/17/2023</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A6192673-8701-004B-BC5B-AB8100A5B86F}" type="slidenum">
              <a:rPr lang="en-US" smtClean="0"/>
              <a:t>‹#›</a:t>
            </a:fld>
            <a:endParaRPr lang="en-US"/>
          </a:p>
        </p:txBody>
      </p:sp>
    </p:spTree>
    <p:extLst>
      <p:ext uri="{BB962C8B-B14F-4D97-AF65-F5344CB8AC3E}">
        <p14:creationId xmlns:p14="http://schemas.microsoft.com/office/powerpoint/2010/main" val="2217640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459930"/>
            <a:ext cx="9144000" cy="698361"/>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39E80E4B-5161-D942-95B2-D461EFE375C6}"/>
              </a:ext>
            </a:extLst>
          </p:cNvPr>
          <p:cNvPicPr>
            <a:picLocks noChangeAspect="1"/>
          </p:cNvPicPr>
          <p:nvPr userDrawn="1"/>
        </p:nvPicPr>
        <p:blipFill>
          <a:blip r:embed="rId14"/>
          <a:stretch>
            <a:fillRect/>
          </a:stretch>
        </p:blipFill>
        <p:spPr>
          <a:xfrm>
            <a:off x="165889" y="4551529"/>
            <a:ext cx="1569475" cy="438447"/>
          </a:xfrm>
          <a:prstGeom prst="rect">
            <a:avLst/>
          </a:prstGeom>
        </p:spPr>
      </p:pic>
      <p:pic>
        <p:nvPicPr>
          <p:cNvPr id="5" name="Content Placeholder 4">
            <a:extLst>
              <a:ext uri="{FF2B5EF4-FFF2-40B4-BE49-F238E27FC236}">
                <a16:creationId xmlns:a16="http://schemas.microsoft.com/office/drawing/2014/main" id="{3BEC3849-5F91-504B-8E4B-5DD9E761F11B}"/>
              </a:ext>
            </a:extLst>
          </p:cNvPr>
          <p:cNvPicPr>
            <a:picLocks noChangeAspect="1"/>
          </p:cNvPicPr>
          <p:nvPr userDrawn="1"/>
        </p:nvPicPr>
        <p:blipFill>
          <a:blip r:embed="rId15"/>
          <a:stretch>
            <a:fillRect/>
          </a:stretch>
        </p:blipFill>
        <p:spPr>
          <a:xfrm>
            <a:off x="5051580" y="4439437"/>
            <a:ext cx="1963109" cy="651585"/>
          </a:xfrm>
          <a:prstGeom prst="rect">
            <a:avLst/>
          </a:prstGeom>
        </p:spPr>
      </p:pic>
      <p:pic>
        <p:nvPicPr>
          <p:cNvPr id="6" name="Picture 5">
            <a:extLst>
              <a:ext uri="{FF2B5EF4-FFF2-40B4-BE49-F238E27FC236}">
                <a16:creationId xmlns:a16="http://schemas.microsoft.com/office/drawing/2014/main" id="{6AC015A9-3616-CD4A-A1EA-56AA32B98E11}"/>
              </a:ext>
            </a:extLst>
          </p:cNvPr>
          <p:cNvPicPr>
            <a:picLocks noChangeAspect="1"/>
          </p:cNvPicPr>
          <p:nvPr userDrawn="1"/>
        </p:nvPicPr>
        <p:blipFill>
          <a:blip r:embed="rId16"/>
          <a:stretch>
            <a:fillRect/>
          </a:stretch>
        </p:blipFill>
        <p:spPr>
          <a:xfrm>
            <a:off x="2589942" y="4501615"/>
            <a:ext cx="1713493" cy="527228"/>
          </a:xfrm>
          <a:prstGeom prst="rect">
            <a:avLst/>
          </a:prstGeom>
        </p:spPr>
      </p:pic>
    </p:spTree>
    <p:extLst>
      <p:ext uri="{BB962C8B-B14F-4D97-AF65-F5344CB8AC3E}">
        <p14:creationId xmlns:p14="http://schemas.microsoft.com/office/powerpoint/2010/main" val="193455042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US" dirty="0"/>
              <a:t>SIPM Center and SERA 3 Update </a:t>
            </a:r>
            <a:endParaRPr dirty="0"/>
          </a:p>
        </p:txBody>
      </p:sp>
      <p:sp>
        <p:nvSpPr>
          <p:cNvPr id="100" name="Google Shape;100;p18"/>
          <p:cNvSpPr txBox="1">
            <a:spLocks noGrp="1"/>
          </p:cNvSpPr>
          <p:nvPr>
            <p:ph type="subTitle" idx="1"/>
          </p:nvPr>
        </p:nvSpPr>
        <p:spPr>
          <a:xfrm>
            <a:off x="598100" y="2715942"/>
            <a:ext cx="8222100" cy="1029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358"/>
              <a:buNone/>
            </a:pPr>
            <a:r>
              <a:rPr lang="en" sz="1982" dirty="0"/>
              <a:t>National IPM Coordinating Committee</a:t>
            </a:r>
          </a:p>
          <a:p>
            <a:pPr marL="0" lvl="0" indent="0" algn="l" rtl="0">
              <a:lnSpc>
                <a:spcPct val="115000"/>
              </a:lnSpc>
              <a:spcBef>
                <a:spcPts val="0"/>
              </a:spcBef>
              <a:spcAft>
                <a:spcPts val="0"/>
              </a:spcAft>
              <a:buSzPts val="358"/>
              <a:buNone/>
            </a:pPr>
            <a:r>
              <a:rPr lang="en" sz="1982" dirty="0"/>
              <a:t>San Juan, Puerto Rico</a:t>
            </a:r>
            <a:endParaRPr sz="1982" dirty="0"/>
          </a:p>
        </p:txBody>
      </p:sp>
      <p:pic>
        <p:nvPicPr>
          <p:cNvPr id="101" name="Google Shape;101;p18"/>
          <p:cNvPicPr preferRelativeResize="0"/>
          <p:nvPr/>
        </p:nvPicPr>
        <p:blipFill>
          <a:blip r:embed="rId3">
            <a:alphaModFix/>
          </a:blip>
          <a:stretch>
            <a:fillRect/>
          </a:stretch>
        </p:blipFill>
        <p:spPr>
          <a:xfrm>
            <a:off x="6513324" y="3324079"/>
            <a:ext cx="2529950" cy="16394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40"/>
          <p:cNvPicPr preferRelativeResize="0"/>
          <p:nvPr/>
        </p:nvPicPr>
        <p:blipFill>
          <a:blip r:embed="rId3">
            <a:alphaModFix/>
          </a:blip>
          <a:stretch>
            <a:fillRect/>
          </a:stretch>
        </p:blipFill>
        <p:spPr>
          <a:xfrm>
            <a:off x="0" y="318213"/>
            <a:ext cx="9144000" cy="4507071"/>
          </a:xfrm>
          <a:prstGeom prst="rect">
            <a:avLst/>
          </a:prstGeom>
          <a:noFill/>
          <a:ln>
            <a:noFill/>
          </a:ln>
        </p:spPr>
      </p:pic>
      <p:pic>
        <p:nvPicPr>
          <p:cNvPr id="271" name="Google Shape;271;p40"/>
          <p:cNvPicPr preferRelativeResize="0"/>
          <p:nvPr/>
        </p:nvPicPr>
        <p:blipFill>
          <a:blip r:embed="rId4">
            <a:alphaModFix/>
          </a:blip>
          <a:stretch>
            <a:fillRect/>
          </a:stretch>
        </p:blipFill>
        <p:spPr>
          <a:xfrm>
            <a:off x="0" y="240506"/>
            <a:ext cx="9144000" cy="46624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FAF889-C3FC-DDCA-4C61-3C888EB3334A}"/>
              </a:ext>
            </a:extLst>
          </p:cNvPr>
          <p:cNvPicPr>
            <a:picLocks noChangeAspect="1"/>
          </p:cNvPicPr>
          <p:nvPr/>
        </p:nvPicPr>
        <p:blipFill>
          <a:blip r:embed="rId2"/>
          <a:stretch>
            <a:fillRect/>
          </a:stretch>
        </p:blipFill>
        <p:spPr>
          <a:xfrm>
            <a:off x="2352367" y="0"/>
            <a:ext cx="4439265" cy="5143500"/>
          </a:xfrm>
          <a:prstGeom prst="rect">
            <a:avLst/>
          </a:prstGeom>
        </p:spPr>
      </p:pic>
    </p:spTree>
    <p:extLst>
      <p:ext uri="{BB962C8B-B14F-4D97-AF65-F5344CB8AC3E}">
        <p14:creationId xmlns:p14="http://schemas.microsoft.com/office/powerpoint/2010/main" val="1289214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people&#10;&#10;Description automatically generated">
            <a:extLst>
              <a:ext uri="{FF2B5EF4-FFF2-40B4-BE49-F238E27FC236}">
                <a16:creationId xmlns:a16="http://schemas.microsoft.com/office/drawing/2014/main" id="{13B5F7CE-EF34-37AD-5F1C-CE78EB5BAA9F}"/>
              </a:ext>
            </a:extLst>
          </p:cNvPr>
          <p:cNvPicPr>
            <a:picLocks noChangeAspect="1"/>
          </p:cNvPicPr>
          <p:nvPr/>
        </p:nvPicPr>
        <p:blipFill rotWithShape="1">
          <a:blip r:embed="rId2"/>
          <a:srcRect l="6885" t="8889" r="7837" b="10427"/>
          <a:stretch/>
        </p:blipFill>
        <p:spPr>
          <a:xfrm>
            <a:off x="1068108" y="20090"/>
            <a:ext cx="7007783" cy="5123410"/>
          </a:xfrm>
          <a:prstGeom prst="rect">
            <a:avLst/>
          </a:prstGeom>
        </p:spPr>
      </p:pic>
    </p:spTree>
    <p:extLst>
      <p:ext uri="{BB962C8B-B14F-4D97-AF65-F5344CB8AC3E}">
        <p14:creationId xmlns:p14="http://schemas.microsoft.com/office/powerpoint/2010/main" val="1284540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bar graph&#10;&#10;Description automatically generated with medium confidence">
            <a:extLst>
              <a:ext uri="{FF2B5EF4-FFF2-40B4-BE49-F238E27FC236}">
                <a16:creationId xmlns:a16="http://schemas.microsoft.com/office/drawing/2014/main" id="{4310CE2F-790F-979B-B484-00A21B2DB469}"/>
              </a:ext>
            </a:extLst>
          </p:cNvPr>
          <p:cNvPicPr>
            <a:picLocks noChangeAspect="1"/>
          </p:cNvPicPr>
          <p:nvPr/>
        </p:nvPicPr>
        <p:blipFill rotWithShape="1">
          <a:blip r:embed="rId2"/>
          <a:srcRect l="6251" t="8889" r="7309" b="10427"/>
          <a:stretch/>
        </p:blipFill>
        <p:spPr>
          <a:xfrm>
            <a:off x="1026107" y="0"/>
            <a:ext cx="7147222" cy="5155086"/>
          </a:xfrm>
          <a:prstGeom prst="rect">
            <a:avLst/>
          </a:prstGeom>
        </p:spPr>
      </p:pic>
    </p:spTree>
    <p:extLst>
      <p:ext uri="{BB962C8B-B14F-4D97-AF65-F5344CB8AC3E}">
        <p14:creationId xmlns:p14="http://schemas.microsoft.com/office/powerpoint/2010/main" val="4082239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countries/regions and reports&#10;&#10;Description automatically generated">
            <a:extLst>
              <a:ext uri="{FF2B5EF4-FFF2-40B4-BE49-F238E27FC236}">
                <a16:creationId xmlns:a16="http://schemas.microsoft.com/office/drawing/2014/main" id="{9984D7BC-5A43-E9AA-B2EA-769C4AFE238B}"/>
              </a:ext>
            </a:extLst>
          </p:cNvPr>
          <p:cNvPicPr>
            <a:picLocks noChangeAspect="1"/>
          </p:cNvPicPr>
          <p:nvPr/>
        </p:nvPicPr>
        <p:blipFill rotWithShape="1">
          <a:blip r:embed="rId2"/>
          <a:srcRect l="6252" t="8616" r="7731" b="10154"/>
          <a:stretch/>
        </p:blipFill>
        <p:spPr>
          <a:xfrm>
            <a:off x="1052733" y="0"/>
            <a:ext cx="7048499" cy="5143500"/>
          </a:xfrm>
          <a:prstGeom prst="rect">
            <a:avLst/>
          </a:prstGeom>
        </p:spPr>
      </p:pic>
    </p:spTree>
    <p:extLst>
      <p:ext uri="{BB962C8B-B14F-4D97-AF65-F5344CB8AC3E}">
        <p14:creationId xmlns:p14="http://schemas.microsoft.com/office/powerpoint/2010/main" val="991106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number of people&#10;&#10;Description automatically generated with medium confidence">
            <a:extLst>
              <a:ext uri="{FF2B5EF4-FFF2-40B4-BE49-F238E27FC236}">
                <a16:creationId xmlns:a16="http://schemas.microsoft.com/office/drawing/2014/main" id="{171049BD-BF25-F3D4-4FA9-8EA0CD3E4ADA}"/>
              </a:ext>
            </a:extLst>
          </p:cNvPr>
          <p:cNvPicPr>
            <a:picLocks noChangeAspect="1"/>
          </p:cNvPicPr>
          <p:nvPr/>
        </p:nvPicPr>
        <p:blipFill rotWithShape="1">
          <a:blip r:embed="rId2"/>
          <a:srcRect l="6463" t="8889" r="7414" b="10427"/>
          <a:stretch/>
        </p:blipFill>
        <p:spPr>
          <a:xfrm>
            <a:off x="1018753" y="0"/>
            <a:ext cx="7106494" cy="5144578"/>
          </a:xfrm>
          <a:prstGeom prst="rect">
            <a:avLst/>
          </a:prstGeom>
        </p:spPr>
      </p:pic>
    </p:spTree>
    <p:extLst>
      <p:ext uri="{BB962C8B-B14F-4D97-AF65-F5344CB8AC3E}">
        <p14:creationId xmlns:p14="http://schemas.microsoft.com/office/powerpoint/2010/main" val="813913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6E1A17-EDB2-DD94-D5C7-4B8CEE958298}"/>
              </a:ext>
            </a:extLst>
          </p:cNvPr>
          <p:cNvSpPr>
            <a:spLocks noGrp="1"/>
          </p:cNvSpPr>
          <p:nvPr>
            <p:ph type="title"/>
          </p:nvPr>
        </p:nvSpPr>
        <p:spPr>
          <a:xfrm>
            <a:off x="490250" y="58994"/>
            <a:ext cx="6743834" cy="958645"/>
          </a:xfrm>
        </p:spPr>
        <p:txBody>
          <a:bodyPr>
            <a:normAutofit fontScale="90000"/>
          </a:bodyPr>
          <a:lstStyle/>
          <a:p>
            <a:r>
              <a:rPr lang="en-US" sz="2800" dirty="0"/>
              <a:t>SERA3 &amp; SIPMC: </a:t>
            </a:r>
            <a:br>
              <a:rPr lang="en-US" sz="2800" dirty="0"/>
            </a:br>
            <a:r>
              <a:rPr lang="en-US" sz="2800" dirty="0"/>
              <a:t>Improving how the South sets IPM priorities</a:t>
            </a:r>
          </a:p>
        </p:txBody>
      </p:sp>
      <p:pic>
        <p:nvPicPr>
          <p:cNvPr id="2050" name="Picture 2" descr="If everything is a priority, nothing is a priority">
            <a:extLst>
              <a:ext uri="{FF2B5EF4-FFF2-40B4-BE49-F238E27FC236}">
                <a16:creationId xmlns:a16="http://schemas.microsoft.com/office/drawing/2014/main" id="{041D9000-21D0-2672-C365-18E8E9B2F2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284" y="1017639"/>
            <a:ext cx="5624615" cy="4029129"/>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271;p39">
            <a:extLst>
              <a:ext uri="{FF2B5EF4-FFF2-40B4-BE49-F238E27FC236}">
                <a16:creationId xmlns:a16="http://schemas.microsoft.com/office/drawing/2014/main" id="{51CD225D-16A4-DDB7-B047-E7EB3B7ADA71}"/>
              </a:ext>
            </a:extLst>
          </p:cNvPr>
          <p:cNvPicPr preferRelativeResize="0"/>
          <p:nvPr/>
        </p:nvPicPr>
        <p:blipFill>
          <a:blip r:embed="rId3">
            <a:alphaModFix/>
          </a:blip>
          <a:stretch>
            <a:fillRect/>
          </a:stretch>
        </p:blipFill>
        <p:spPr>
          <a:xfrm>
            <a:off x="8220837" y="180457"/>
            <a:ext cx="865825" cy="561074"/>
          </a:xfrm>
          <a:prstGeom prst="rect">
            <a:avLst/>
          </a:prstGeom>
          <a:noFill/>
          <a:ln>
            <a:noFill/>
          </a:ln>
        </p:spPr>
      </p:pic>
    </p:spTree>
    <p:extLst>
      <p:ext uri="{BB962C8B-B14F-4D97-AF65-F5344CB8AC3E}">
        <p14:creationId xmlns:p14="http://schemas.microsoft.com/office/powerpoint/2010/main" val="888455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Improved Prioritization Process </a:t>
            </a:r>
            <a:endParaRPr dirty="0"/>
          </a:p>
        </p:txBody>
      </p:sp>
      <p:sp>
        <p:nvSpPr>
          <p:cNvPr id="263" name="Google Shape;263;p38"/>
          <p:cNvSpPr txBox="1">
            <a:spLocks noGrp="1"/>
          </p:cNvSpPr>
          <p:nvPr>
            <p:ph type="body" idx="1"/>
          </p:nvPr>
        </p:nvSpPr>
        <p:spPr>
          <a:xfrm>
            <a:off x="311700" y="1229875"/>
            <a:ext cx="5831003"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Multi-vote survey to </a:t>
            </a:r>
            <a:r>
              <a:rPr lang="en-US" dirty="0"/>
              <a:t>collaborators/EIP co-PIs</a:t>
            </a:r>
            <a:endParaRPr dirty="0"/>
          </a:p>
          <a:p>
            <a:pPr marL="457200" lvl="0" indent="-342900" algn="l" rtl="0">
              <a:spcBef>
                <a:spcPts val="1200"/>
              </a:spcBef>
              <a:spcAft>
                <a:spcPts val="0"/>
              </a:spcAft>
              <a:buSzPts val="1800"/>
              <a:buChar char="●"/>
            </a:pPr>
            <a:r>
              <a:rPr lang="en" dirty="0"/>
              <a:t>Collection of more robust data</a:t>
            </a:r>
            <a:endParaRPr dirty="0"/>
          </a:p>
          <a:p>
            <a:pPr marL="457200" lvl="0" indent="-342900" algn="l" rtl="0">
              <a:spcBef>
                <a:spcPts val="0"/>
              </a:spcBef>
              <a:spcAft>
                <a:spcPts val="0"/>
              </a:spcAft>
              <a:buSzPts val="1800"/>
              <a:buChar char="●"/>
            </a:pPr>
            <a:r>
              <a:rPr lang="en" dirty="0"/>
              <a:t>Multiple data sources from each state</a:t>
            </a:r>
            <a:endParaRPr dirty="0"/>
          </a:p>
          <a:p>
            <a:pPr marL="457200" lvl="0" indent="-342900" algn="l" rtl="0">
              <a:spcBef>
                <a:spcPts val="0"/>
              </a:spcBef>
              <a:spcAft>
                <a:spcPts val="0"/>
              </a:spcAft>
              <a:buSzPts val="1800"/>
              <a:buChar char="●"/>
            </a:pPr>
            <a:r>
              <a:rPr lang="en" dirty="0"/>
              <a:t>Aggregated State data used to compile regional priorities</a:t>
            </a:r>
            <a:endParaRPr dirty="0"/>
          </a:p>
          <a:p>
            <a:pPr marL="457200" lvl="0" indent="-342900" algn="l" rtl="0">
              <a:spcBef>
                <a:spcPts val="0"/>
              </a:spcBef>
              <a:spcAft>
                <a:spcPts val="0"/>
              </a:spcAft>
              <a:buSzPts val="1800"/>
              <a:buChar char="●"/>
            </a:pPr>
            <a:r>
              <a:rPr lang="en" dirty="0"/>
              <a:t>Reduced burden on State IPM coordinators</a:t>
            </a:r>
            <a:endParaRPr dirty="0"/>
          </a:p>
        </p:txBody>
      </p:sp>
      <p:pic>
        <p:nvPicPr>
          <p:cNvPr id="264" name="Google Shape;264;p38"/>
          <p:cNvPicPr preferRelativeResize="0"/>
          <p:nvPr/>
        </p:nvPicPr>
        <p:blipFill>
          <a:blip r:embed="rId3">
            <a:alphaModFix/>
          </a:blip>
          <a:stretch>
            <a:fillRect/>
          </a:stretch>
        </p:blipFill>
        <p:spPr>
          <a:xfrm>
            <a:off x="6238000" y="825650"/>
            <a:ext cx="2594299" cy="2594300"/>
          </a:xfrm>
          <a:prstGeom prst="rect">
            <a:avLst/>
          </a:prstGeom>
          <a:noFill/>
          <a:ln>
            <a:noFill/>
          </a:ln>
        </p:spPr>
      </p:pic>
      <p:pic>
        <p:nvPicPr>
          <p:cNvPr id="2" name="Google Shape;271;p39">
            <a:extLst>
              <a:ext uri="{FF2B5EF4-FFF2-40B4-BE49-F238E27FC236}">
                <a16:creationId xmlns:a16="http://schemas.microsoft.com/office/drawing/2014/main" id="{02A41C3A-74D8-393E-5927-06D1699FFF06}"/>
              </a:ext>
            </a:extLst>
          </p:cNvPr>
          <p:cNvPicPr preferRelativeResize="0"/>
          <p:nvPr/>
        </p:nvPicPr>
        <p:blipFill>
          <a:blip r:embed="rId4">
            <a:alphaModFix/>
          </a:blip>
          <a:stretch>
            <a:fillRect/>
          </a:stretch>
        </p:blipFill>
        <p:spPr>
          <a:xfrm>
            <a:off x="7239325" y="4133025"/>
            <a:ext cx="865825" cy="5610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Improved Prioritization Process</a:t>
            </a:r>
            <a:endParaRPr dirty="0"/>
          </a:p>
        </p:txBody>
      </p:sp>
      <p:sp>
        <p:nvSpPr>
          <p:cNvPr id="270" name="Google Shape;270;p39"/>
          <p:cNvSpPr txBox="1">
            <a:spLocks noGrp="1"/>
          </p:cNvSpPr>
          <p:nvPr>
            <p:ph type="body" idx="1"/>
          </p:nvPr>
        </p:nvSpPr>
        <p:spPr>
          <a:xfrm>
            <a:off x="311699" y="1229875"/>
            <a:ext cx="6266081" cy="3339000"/>
          </a:xfrm>
          <a:prstGeom prst="rect">
            <a:avLst/>
          </a:prstGeom>
        </p:spPr>
        <p:txBody>
          <a:bodyPr spcFirstLastPara="1" wrap="square" lIns="91425" tIns="91425" rIns="91425" bIns="91425" anchor="t" anchorCtr="0">
            <a:normAutofit/>
          </a:bodyPr>
          <a:lstStyle/>
          <a:p>
            <a:r>
              <a:rPr lang="en" dirty="0"/>
              <a:t>SERA3 Compiles list of </a:t>
            </a:r>
            <a:r>
              <a:rPr lang="en-US" dirty="0"/>
              <a:t>collaborators/EIP co-PIs</a:t>
            </a:r>
            <a:endParaRPr dirty="0"/>
          </a:p>
          <a:p>
            <a:pPr marL="457200" lvl="0" indent="-342900" algn="l" rtl="0">
              <a:spcBef>
                <a:spcPts val="0"/>
              </a:spcBef>
              <a:spcAft>
                <a:spcPts val="0"/>
              </a:spcAft>
              <a:buSzPts val="1800"/>
              <a:buChar char="●"/>
            </a:pPr>
            <a:r>
              <a:rPr lang="en" dirty="0"/>
              <a:t>SIPMC prepares &amp; distributes survey</a:t>
            </a:r>
            <a:endParaRPr dirty="0"/>
          </a:p>
          <a:p>
            <a:r>
              <a:rPr lang="en-US" dirty="0"/>
              <a:t>Collaborators/EIP co-PIs</a:t>
            </a:r>
            <a:r>
              <a:rPr lang="en" dirty="0"/>
              <a:t> respond to survey</a:t>
            </a:r>
          </a:p>
          <a:p>
            <a:r>
              <a:rPr lang="en" dirty="0"/>
              <a:t>SERA3 reviews State data</a:t>
            </a:r>
            <a:endParaRPr dirty="0"/>
          </a:p>
          <a:p>
            <a:pPr marL="457200" lvl="0" indent="-342900" algn="l" rtl="0">
              <a:spcBef>
                <a:spcPts val="0"/>
              </a:spcBef>
              <a:spcAft>
                <a:spcPts val="0"/>
              </a:spcAft>
              <a:buSzPts val="1800"/>
              <a:buChar char="●"/>
            </a:pPr>
            <a:r>
              <a:rPr lang="en" dirty="0"/>
              <a:t>SIPMC analyze results &amp; updates priority document</a:t>
            </a:r>
            <a:endParaRPr dirty="0"/>
          </a:p>
          <a:p>
            <a:pPr marL="457200" lvl="0" indent="-342900" algn="l" rtl="0">
              <a:spcBef>
                <a:spcPts val="0"/>
              </a:spcBef>
              <a:spcAft>
                <a:spcPts val="0"/>
              </a:spcAft>
              <a:buSzPts val="1800"/>
              <a:buChar char="●"/>
            </a:pPr>
            <a:r>
              <a:rPr lang="en" dirty="0"/>
              <a:t>SERA3 finalizes priority document at annual meeting</a:t>
            </a:r>
            <a:endParaRPr dirty="0"/>
          </a:p>
          <a:p>
            <a:pPr marL="457200" lvl="0" indent="-342900" algn="l" rtl="0">
              <a:spcBef>
                <a:spcPts val="0"/>
              </a:spcBef>
              <a:spcAft>
                <a:spcPts val="0"/>
              </a:spcAft>
              <a:buSzPts val="1800"/>
              <a:buChar char="●"/>
            </a:pPr>
            <a:r>
              <a:rPr lang="en" dirty="0"/>
              <a:t>SIPMC publishes document </a:t>
            </a:r>
            <a:endParaRPr dirty="0"/>
          </a:p>
        </p:txBody>
      </p:sp>
      <p:pic>
        <p:nvPicPr>
          <p:cNvPr id="271" name="Google Shape;271;p39"/>
          <p:cNvPicPr preferRelativeResize="0"/>
          <p:nvPr/>
        </p:nvPicPr>
        <p:blipFill>
          <a:blip r:embed="rId3">
            <a:alphaModFix/>
          </a:blip>
          <a:stretch>
            <a:fillRect/>
          </a:stretch>
        </p:blipFill>
        <p:spPr>
          <a:xfrm>
            <a:off x="7239325" y="4133025"/>
            <a:ext cx="865825" cy="561074"/>
          </a:xfrm>
          <a:prstGeom prst="rect">
            <a:avLst/>
          </a:prstGeom>
          <a:noFill/>
          <a:ln>
            <a:noFill/>
          </a:ln>
        </p:spPr>
      </p:pic>
      <p:pic>
        <p:nvPicPr>
          <p:cNvPr id="272" name="Google Shape;272;p39"/>
          <p:cNvPicPr preferRelativeResize="0"/>
          <p:nvPr/>
        </p:nvPicPr>
        <p:blipFill rotWithShape="1">
          <a:blip r:embed="rId4">
            <a:alphaModFix/>
          </a:blip>
          <a:srcRect b="15888"/>
          <a:stretch/>
        </p:blipFill>
        <p:spPr>
          <a:xfrm>
            <a:off x="6188550" y="913125"/>
            <a:ext cx="2674275" cy="2422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EB7560-AC80-06BB-AA7C-8442FA1B270A}"/>
              </a:ext>
            </a:extLst>
          </p:cNvPr>
          <p:cNvSpPr>
            <a:spLocks noGrp="1"/>
          </p:cNvSpPr>
          <p:nvPr>
            <p:ph type="title"/>
          </p:nvPr>
        </p:nvSpPr>
        <p:spPr>
          <a:xfrm>
            <a:off x="490250" y="162232"/>
            <a:ext cx="6456240" cy="958645"/>
          </a:xfrm>
        </p:spPr>
        <p:txBody>
          <a:bodyPr>
            <a:noAutofit/>
          </a:bodyPr>
          <a:lstStyle/>
          <a:p>
            <a:r>
              <a:rPr lang="en-US" sz="2500" dirty="0"/>
              <a:t>Connecting IPM</a:t>
            </a:r>
            <a:br>
              <a:rPr lang="en-US" sz="2500" dirty="0"/>
            </a:br>
            <a:r>
              <a:rPr lang="en-US" sz="2500" dirty="0"/>
              <a:t>Working groups, organizations, individuals</a:t>
            </a:r>
          </a:p>
        </p:txBody>
      </p:sp>
      <p:pic>
        <p:nvPicPr>
          <p:cNvPr id="4" name="Google Shape;271;p39">
            <a:extLst>
              <a:ext uri="{FF2B5EF4-FFF2-40B4-BE49-F238E27FC236}">
                <a16:creationId xmlns:a16="http://schemas.microsoft.com/office/drawing/2014/main" id="{E6B5A8C9-2AF4-9CCF-71DA-09E1BCA90F5C}"/>
              </a:ext>
            </a:extLst>
          </p:cNvPr>
          <p:cNvPicPr preferRelativeResize="0"/>
          <p:nvPr/>
        </p:nvPicPr>
        <p:blipFill>
          <a:blip r:embed="rId2">
            <a:alphaModFix/>
          </a:blip>
          <a:stretch>
            <a:fillRect/>
          </a:stretch>
        </p:blipFill>
        <p:spPr>
          <a:xfrm>
            <a:off x="8220837" y="162232"/>
            <a:ext cx="865825" cy="561074"/>
          </a:xfrm>
          <a:prstGeom prst="rect">
            <a:avLst/>
          </a:prstGeom>
          <a:noFill/>
          <a:ln>
            <a:noFill/>
          </a:ln>
        </p:spPr>
      </p:pic>
      <p:pic>
        <p:nvPicPr>
          <p:cNvPr id="8" name="Picture 7">
            <a:extLst>
              <a:ext uri="{FF2B5EF4-FFF2-40B4-BE49-F238E27FC236}">
                <a16:creationId xmlns:a16="http://schemas.microsoft.com/office/drawing/2014/main" id="{B58D841B-FEA7-6BB1-3502-0DA48D8D0C53}"/>
              </a:ext>
            </a:extLst>
          </p:cNvPr>
          <p:cNvPicPr>
            <a:picLocks noChangeAspect="1"/>
          </p:cNvPicPr>
          <p:nvPr/>
        </p:nvPicPr>
        <p:blipFill>
          <a:blip r:embed="rId3"/>
          <a:stretch>
            <a:fillRect/>
          </a:stretch>
        </p:blipFill>
        <p:spPr>
          <a:xfrm>
            <a:off x="612059" y="1120877"/>
            <a:ext cx="6456240" cy="3406261"/>
          </a:xfrm>
          <a:prstGeom prst="rect">
            <a:avLst/>
          </a:prstGeom>
        </p:spPr>
      </p:pic>
      <p:sp>
        <p:nvSpPr>
          <p:cNvPr id="9" name="Title 2">
            <a:extLst>
              <a:ext uri="{FF2B5EF4-FFF2-40B4-BE49-F238E27FC236}">
                <a16:creationId xmlns:a16="http://schemas.microsoft.com/office/drawing/2014/main" id="{20218961-AF7F-0038-1F3F-4D1031B05A32}"/>
              </a:ext>
            </a:extLst>
          </p:cNvPr>
          <p:cNvSpPr txBox="1">
            <a:spLocks/>
          </p:cNvSpPr>
          <p:nvPr/>
        </p:nvSpPr>
        <p:spPr>
          <a:xfrm>
            <a:off x="7068299" y="1120877"/>
            <a:ext cx="2075702" cy="34062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9pPr>
          </a:lstStyle>
          <a:p>
            <a:r>
              <a:rPr lang="en-US" sz="1400" dirty="0"/>
              <a:t>Who is involved now?</a:t>
            </a:r>
          </a:p>
          <a:p>
            <a:endParaRPr lang="en-US" sz="1400" dirty="0"/>
          </a:p>
          <a:p>
            <a:r>
              <a:rPr lang="en-US" sz="1400" dirty="0"/>
              <a:t>Is anyone missing?</a:t>
            </a:r>
          </a:p>
          <a:p>
            <a:endParaRPr lang="en-US" sz="1400" dirty="0"/>
          </a:p>
          <a:p>
            <a:r>
              <a:rPr lang="en-US" sz="1400" dirty="0"/>
              <a:t>How do I recruit?</a:t>
            </a:r>
          </a:p>
          <a:p>
            <a:endParaRPr lang="en-US" sz="1400" dirty="0"/>
          </a:p>
          <a:p>
            <a:r>
              <a:rPr lang="en-US" sz="1400" dirty="0"/>
              <a:t>Better way to make new groups?</a:t>
            </a:r>
          </a:p>
        </p:txBody>
      </p:sp>
    </p:spTree>
    <p:extLst>
      <p:ext uri="{BB962C8B-B14F-4D97-AF65-F5344CB8AC3E}">
        <p14:creationId xmlns:p14="http://schemas.microsoft.com/office/powerpoint/2010/main" val="3075313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7" name="Google Shape;107;p19"/>
          <p:cNvPicPr preferRelativeResize="0"/>
          <p:nvPr/>
        </p:nvPicPr>
        <p:blipFill>
          <a:blip r:embed="rId3">
            <a:alphaModFix/>
          </a:blip>
          <a:stretch>
            <a:fillRect/>
          </a:stretch>
        </p:blipFill>
        <p:spPr>
          <a:xfrm>
            <a:off x="5214603" y="1178403"/>
            <a:ext cx="3764226" cy="2509500"/>
          </a:xfrm>
          <a:prstGeom prst="rect">
            <a:avLst/>
          </a:prstGeom>
          <a:noFill/>
          <a:ln>
            <a:noFill/>
          </a:ln>
        </p:spPr>
      </p:pic>
      <p:sp>
        <p:nvSpPr>
          <p:cNvPr id="9" name="Google Shape;284;p42">
            <a:extLst>
              <a:ext uri="{FF2B5EF4-FFF2-40B4-BE49-F238E27FC236}">
                <a16:creationId xmlns:a16="http://schemas.microsoft.com/office/drawing/2014/main" id="{24E1BEA6-BE2C-0F72-96BF-99639C071C41}"/>
              </a:ext>
            </a:extLst>
          </p:cNvPr>
          <p:cNvSpPr txBox="1">
            <a:spLocks/>
          </p:cNvSpPr>
          <p:nvPr/>
        </p:nvSpPr>
        <p:spPr>
          <a:xfrm>
            <a:off x="490250" y="1178403"/>
            <a:ext cx="5618700" cy="3438748"/>
          </a:xfrm>
          <a:prstGeom prst="rect">
            <a:avLst/>
          </a:prstGeom>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68300">
              <a:lnSpc>
                <a:spcPct val="105000"/>
              </a:lnSpc>
              <a:buClr>
                <a:schemeClr val="bg1"/>
              </a:buClr>
              <a:buSzPts val="2200"/>
              <a:buFont typeface="Arial"/>
              <a:buChar char="●"/>
            </a:pPr>
            <a:r>
              <a:rPr lang="en-US" sz="2800" dirty="0">
                <a:solidFill>
                  <a:schemeClr val="bg1"/>
                </a:solidFill>
              </a:rPr>
              <a:t>Southern IPM Grants </a:t>
            </a:r>
          </a:p>
          <a:p>
            <a:pPr marL="457200" indent="-368300">
              <a:lnSpc>
                <a:spcPct val="105000"/>
              </a:lnSpc>
              <a:buClr>
                <a:schemeClr val="bg1"/>
              </a:buClr>
              <a:buSzPts val="2200"/>
              <a:buFont typeface="Arial"/>
              <a:buChar char="●"/>
            </a:pPr>
            <a:r>
              <a:rPr lang="en-US" sz="2800" dirty="0">
                <a:solidFill>
                  <a:schemeClr val="bg1"/>
                </a:solidFill>
              </a:rPr>
              <a:t>Arkansas Pest Monitoring</a:t>
            </a:r>
          </a:p>
          <a:p>
            <a:pPr marL="457200" indent="-368300">
              <a:lnSpc>
                <a:spcPct val="105000"/>
              </a:lnSpc>
              <a:buClr>
                <a:schemeClr val="bg1"/>
              </a:buClr>
              <a:buSzPts val="2200"/>
              <a:buFont typeface="Arial"/>
              <a:buChar char="●"/>
            </a:pPr>
            <a:r>
              <a:rPr lang="en-US" sz="2800" dirty="0">
                <a:solidFill>
                  <a:schemeClr val="bg1"/>
                </a:solidFill>
              </a:rPr>
              <a:t>SERA IPM Prioritization</a:t>
            </a:r>
          </a:p>
          <a:p>
            <a:pPr marL="457200" indent="-368300">
              <a:lnSpc>
                <a:spcPct val="105000"/>
              </a:lnSpc>
              <a:buClr>
                <a:schemeClr val="bg1"/>
              </a:buClr>
              <a:buSzPts val="2200"/>
              <a:buFont typeface="Arial"/>
              <a:buChar char="●"/>
            </a:pPr>
            <a:r>
              <a:rPr lang="en-US" sz="2800" dirty="0">
                <a:solidFill>
                  <a:schemeClr val="bg1"/>
                </a:solidFill>
              </a:rPr>
              <a:t>Connecting IPM</a:t>
            </a:r>
          </a:p>
        </p:txBody>
      </p:sp>
      <p:pic>
        <p:nvPicPr>
          <p:cNvPr id="12" name="Google Shape;271;p39">
            <a:extLst>
              <a:ext uri="{FF2B5EF4-FFF2-40B4-BE49-F238E27FC236}">
                <a16:creationId xmlns:a16="http://schemas.microsoft.com/office/drawing/2014/main" id="{8D6F303F-EA7A-CA3C-C882-D116BCCA8223}"/>
              </a:ext>
            </a:extLst>
          </p:cNvPr>
          <p:cNvPicPr preferRelativeResize="0"/>
          <p:nvPr/>
        </p:nvPicPr>
        <p:blipFill>
          <a:blip r:embed="rId4">
            <a:alphaModFix/>
          </a:blip>
          <a:stretch>
            <a:fillRect/>
          </a:stretch>
        </p:blipFill>
        <p:spPr>
          <a:xfrm>
            <a:off x="8205344" y="165709"/>
            <a:ext cx="865825" cy="5610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75098D-0501-D6E3-A7D5-E493F645947A}"/>
              </a:ext>
            </a:extLst>
          </p:cNvPr>
          <p:cNvSpPr>
            <a:spLocks noGrp="1"/>
          </p:cNvSpPr>
          <p:nvPr>
            <p:ph type="body" idx="2"/>
          </p:nvPr>
        </p:nvSpPr>
        <p:spPr>
          <a:xfrm>
            <a:off x="4572001" y="407896"/>
            <a:ext cx="4498258" cy="4011404"/>
          </a:xfrm>
        </p:spPr>
        <p:txBody>
          <a:bodyPr>
            <a:normAutofit/>
          </a:bodyPr>
          <a:lstStyle/>
          <a:p>
            <a:r>
              <a:rPr lang="en-US" dirty="0"/>
              <a:t>One user profile for ALL groups</a:t>
            </a:r>
          </a:p>
          <a:p>
            <a:r>
              <a:rPr lang="en-US" dirty="0"/>
              <a:t>One step to add or update groups</a:t>
            </a:r>
          </a:p>
          <a:p>
            <a:pPr lvl="1"/>
            <a:r>
              <a:rPr lang="en-US" dirty="0"/>
              <a:t>Automated correction of e-mail addresses</a:t>
            </a:r>
          </a:p>
          <a:p>
            <a:r>
              <a:rPr lang="en-US" dirty="0"/>
              <a:t>Composition reports</a:t>
            </a:r>
          </a:p>
          <a:p>
            <a:pPr lvl="1"/>
            <a:r>
              <a:rPr lang="en-US" dirty="0"/>
              <a:t>User demographics</a:t>
            </a:r>
          </a:p>
          <a:p>
            <a:pPr lvl="1"/>
            <a:r>
              <a:rPr lang="en-US" dirty="0"/>
              <a:t>Organizational breakdowns</a:t>
            </a:r>
          </a:p>
          <a:p>
            <a:pPr lvl="1"/>
            <a:r>
              <a:rPr lang="en-US" dirty="0"/>
              <a:t>County and Point maps for participants</a:t>
            </a:r>
          </a:p>
          <a:p>
            <a:r>
              <a:rPr lang="en-US" dirty="0"/>
              <a:t>Add to website – ANY website!</a:t>
            </a:r>
          </a:p>
          <a:p>
            <a:pPr marL="114300" indent="0">
              <a:buNone/>
            </a:pPr>
            <a:endParaRPr lang="en-US" dirty="0"/>
          </a:p>
          <a:p>
            <a:pPr marL="114300" indent="0" algn="ctr">
              <a:buNone/>
            </a:pPr>
            <a:r>
              <a:rPr lang="en-US" b="1" dirty="0"/>
              <a:t>Look for release this Fall!</a:t>
            </a:r>
          </a:p>
        </p:txBody>
      </p:sp>
      <p:pic>
        <p:nvPicPr>
          <p:cNvPr id="8" name="Picture 7">
            <a:extLst>
              <a:ext uri="{FF2B5EF4-FFF2-40B4-BE49-F238E27FC236}">
                <a16:creationId xmlns:a16="http://schemas.microsoft.com/office/drawing/2014/main" id="{3B437A02-BC9E-4D6D-9387-1FE810C68937}"/>
              </a:ext>
            </a:extLst>
          </p:cNvPr>
          <p:cNvPicPr>
            <a:picLocks noChangeAspect="1"/>
          </p:cNvPicPr>
          <p:nvPr/>
        </p:nvPicPr>
        <p:blipFill>
          <a:blip r:embed="rId2"/>
          <a:stretch>
            <a:fillRect/>
          </a:stretch>
        </p:blipFill>
        <p:spPr>
          <a:xfrm>
            <a:off x="468825" y="141450"/>
            <a:ext cx="3638550" cy="1009650"/>
          </a:xfrm>
          <a:prstGeom prst="rect">
            <a:avLst/>
          </a:prstGeom>
        </p:spPr>
      </p:pic>
      <p:pic>
        <p:nvPicPr>
          <p:cNvPr id="10" name="Picture 9" descr="A map of the united states&#10;&#10;Description automatically generated">
            <a:extLst>
              <a:ext uri="{FF2B5EF4-FFF2-40B4-BE49-F238E27FC236}">
                <a16:creationId xmlns:a16="http://schemas.microsoft.com/office/drawing/2014/main" id="{2B95E954-36C3-89EA-33EE-A8B62FBC63A4}"/>
              </a:ext>
            </a:extLst>
          </p:cNvPr>
          <p:cNvPicPr>
            <a:picLocks noChangeAspect="1"/>
          </p:cNvPicPr>
          <p:nvPr/>
        </p:nvPicPr>
        <p:blipFill>
          <a:blip r:embed="rId3"/>
          <a:stretch>
            <a:fillRect/>
          </a:stretch>
        </p:blipFill>
        <p:spPr>
          <a:xfrm>
            <a:off x="304467" y="1157606"/>
            <a:ext cx="3967265" cy="1944373"/>
          </a:xfrm>
          <a:prstGeom prst="rect">
            <a:avLst/>
          </a:prstGeom>
        </p:spPr>
      </p:pic>
      <p:pic>
        <p:nvPicPr>
          <p:cNvPr id="12" name="Picture 11" descr="A map of the united states with red dots&#10;&#10;Description automatically generated">
            <a:extLst>
              <a:ext uri="{FF2B5EF4-FFF2-40B4-BE49-F238E27FC236}">
                <a16:creationId xmlns:a16="http://schemas.microsoft.com/office/drawing/2014/main" id="{FCF856E3-619E-2A0D-349F-8085F62B209E}"/>
              </a:ext>
            </a:extLst>
          </p:cNvPr>
          <p:cNvPicPr>
            <a:picLocks noChangeAspect="1"/>
          </p:cNvPicPr>
          <p:nvPr/>
        </p:nvPicPr>
        <p:blipFill>
          <a:blip r:embed="rId4"/>
          <a:stretch>
            <a:fillRect/>
          </a:stretch>
        </p:blipFill>
        <p:spPr>
          <a:xfrm>
            <a:off x="293763" y="3071843"/>
            <a:ext cx="3939001" cy="1959243"/>
          </a:xfrm>
          <a:prstGeom prst="rect">
            <a:avLst/>
          </a:prstGeom>
        </p:spPr>
      </p:pic>
      <p:pic>
        <p:nvPicPr>
          <p:cNvPr id="14" name="Picture 13">
            <a:extLst>
              <a:ext uri="{FF2B5EF4-FFF2-40B4-BE49-F238E27FC236}">
                <a16:creationId xmlns:a16="http://schemas.microsoft.com/office/drawing/2014/main" id="{77AE46C5-DCFF-A458-DA3A-298E9D8BF98B}"/>
              </a:ext>
            </a:extLst>
          </p:cNvPr>
          <p:cNvPicPr>
            <a:picLocks noChangeAspect="1"/>
          </p:cNvPicPr>
          <p:nvPr/>
        </p:nvPicPr>
        <p:blipFill>
          <a:blip r:embed="rId5"/>
          <a:stretch>
            <a:fillRect/>
          </a:stretch>
        </p:blipFill>
        <p:spPr>
          <a:xfrm>
            <a:off x="468824" y="1066141"/>
            <a:ext cx="3638550" cy="4011404"/>
          </a:xfrm>
          <a:prstGeom prst="rect">
            <a:avLst/>
          </a:prstGeom>
          <a:ln w="38100">
            <a:solidFill>
              <a:schemeClr val="accent2">
                <a:lumMod val="50000"/>
              </a:schemeClr>
            </a:solidFill>
          </a:ln>
        </p:spPr>
      </p:pic>
    </p:spTree>
    <p:extLst>
      <p:ext uri="{BB962C8B-B14F-4D97-AF65-F5344CB8AC3E}">
        <p14:creationId xmlns:p14="http://schemas.microsoft.com/office/powerpoint/2010/main" val="302501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9F9B2-CE3A-036F-E605-C6897D99D108}"/>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178797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0"/>
          <p:cNvSpPr txBox="1">
            <a:spLocks noGrp="1"/>
          </p:cNvSpPr>
          <p:nvPr>
            <p:ph type="title"/>
          </p:nvPr>
        </p:nvSpPr>
        <p:spPr>
          <a:xfrm>
            <a:off x="232900" y="221850"/>
            <a:ext cx="4045200" cy="15645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2023 Funded Projects</a:t>
            </a:r>
            <a:endParaRPr/>
          </a:p>
        </p:txBody>
      </p:sp>
      <p:sp>
        <p:nvSpPr>
          <p:cNvPr id="190" name="Google Shape;190;p20"/>
          <p:cNvSpPr txBox="1">
            <a:spLocks noGrp="1"/>
          </p:cNvSpPr>
          <p:nvPr>
            <p:ph type="subTitle" idx="1"/>
          </p:nvPr>
        </p:nvSpPr>
        <p:spPr>
          <a:xfrm>
            <a:off x="382800" y="2063500"/>
            <a:ext cx="4045200" cy="28191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SzPts val="852"/>
              <a:buNone/>
            </a:pPr>
            <a:r>
              <a:rPr lang="en" sz="1827"/>
              <a:t>SIPMC received </a:t>
            </a:r>
            <a:r>
              <a:rPr lang="en" sz="1827" b="1"/>
              <a:t>24 proposals</a:t>
            </a:r>
            <a:r>
              <a:rPr lang="en" sz="1827"/>
              <a:t> with total requested funds of $747,468. </a:t>
            </a:r>
            <a:endParaRPr sz="1827"/>
          </a:p>
          <a:p>
            <a:pPr marL="0" lvl="0" indent="0" algn="l" rtl="0">
              <a:lnSpc>
                <a:spcPct val="80000"/>
              </a:lnSpc>
              <a:spcBef>
                <a:spcPts val="0"/>
              </a:spcBef>
              <a:spcAft>
                <a:spcPts val="0"/>
              </a:spcAft>
              <a:buSzPts val="852"/>
              <a:buNone/>
            </a:pPr>
            <a:endParaRPr sz="1827"/>
          </a:p>
          <a:p>
            <a:pPr marL="0" lvl="0" indent="0" algn="l" rtl="0">
              <a:lnSpc>
                <a:spcPct val="80000"/>
              </a:lnSpc>
              <a:spcBef>
                <a:spcPts val="0"/>
              </a:spcBef>
              <a:spcAft>
                <a:spcPts val="0"/>
              </a:spcAft>
              <a:buSzPts val="852"/>
              <a:buNone/>
            </a:pPr>
            <a:r>
              <a:rPr lang="en" sz="1827"/>
              <a:t>We funded </a:t>
            </a:r>
            <a:r>
              <a:rPr lang="en" sz="1827" b="1"/>
              <a:t>eight</a:t>
            </a:r>
            <a:r>
              <a:rPr lang="en" sz="1827"/>
              <a:t> projects, including four working groups, for a total of </a:t>
            </a:r>
            <a:r>
              <a:rPr lang="en" sz="1827" b="1"/>
              <a:t>$264,324.</a:t>
            </a:r>
            <a:r>
              <a:rPr lang="en" sz="1827"/>
              <a:t> </a:t>
            </a:r>
            <a:endParaRPr sz="1827"/>
          </a:p>
          <a:p>
            <a:pPr marL="0" lvl="0" indent="0" algn="l" rtl="0">
              <a:lnSpc>
                <a:spcPct val="80000"/>
              </a:lnSpc>
              <a:spcBef>
                <a:spcPts val="0"/>
              </a:spcBef>
              <a:spcAft>
                <a:spcPts val="0"/>
              </a:spcAft>
              <a:buSzPts val="852"/>
              <a:buNone/>
            </a:pPr>
            <a:endParaRPr sz="1827"/>
          </a:p>
          <a:p>
            <a:pPr marL="0" lvl="0" indent="0" algn="l" rtl="0">
              <a:lnSpc>
                <a:spcPct val="80000"/>
              </a:lnSpc>
              <a:spcBef>
                <a:spcPts val="0"/>
              </a:spcBef>
              <a:spcAft>
                <a:spcPts val="0"/>
              </a:spcAft>
              <a:buSzPts val="852"/>
              <a:buNone/>
            </a:pPr>
            <a:r>
              <a:rPr lang="en" sz="1827"/>
              <a:t>Disciplines, many interdisciplinary, range from </a:t>
            </a:r>
            <a:r>
              <a:rPr lang="en" sz="1827" b="1"/>
              <a:t>Human Health, Entomology, Plant Pathology, Weed Science, Soil Health</a:t>
            </a:r>
            <a:r>
              <a:rPr lang="en" sz="1827"/>
              <a:t>, and </a:t>
            </a:r>
            <a:r>
              <a:rPr lang="en" sz="1827" b="1"/>
              <a:t>Nematology</a:t>
            </a:r>
            <a:r>
              <a:rPr lang="en" sz="1827"/>
              <a:t>.</a:t>
            </a:r>
            <a:endParaRPr sz="1827"/>
          </a:p>
        </p:txBody>
      </p:sp>
      <p:pic>
        <p:nvPicPr>
          <p:cNvPr id="191" name="Google Shape;191;p20"/>
          <p:cNvPicPr preferRelativeResize="0"/>
          <p:nvPr/>
        </p:nvPicPr>
        <p:blipFill>
          <a:blip r:embed="rId3">
            <a:alphaModFix/>
          </a:blip>
          <a:stretch>
            <a:fillRect/>
          </a:stretch>
        </p:blipFill>
        <p:spPr>
          <a:xfrm>
            <a:off x="4728975" y="1191850"/>
            <a:ext cx="4284596" cy="24107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2023 Funded IPM Grants</a:t>
            </a:r>
            <a:endParaRPr dirty="0"/>
          </a:p>
        </p:txBody>
      </p:sp>
      <p:sp>
        <p:nvSpPr>
          <p:cNvPr id="138" name="Google Shape;138;p23"/>
          <p:cNvSpPr txBox="1">
            <a:spLocks noGrp="1"/>
          </p:cNvSpPr>
          <p:nvPr>
            <p:ph type="body" idx="1"/>
          </p:nvPr>
        </p:nvSpPr>
        <p:spPr>
          <a:xfrm>
            <a:off x="174950" y="1020450"/>
            <a:ext cx="7012200" cy="3102600"/>
          </a:xfrm>
          <a:prstGeom prst="rect">
            <a:avLst/>
          </a:prstGeom>
        </p:spPr>
        <p:txBody>
          <a:bodyPr spcFirstLastPara="1" wrap="square" lIns="91425" tIns="91425" rIns="91425" bIns="91425" anchor="t" anchorCtr="0">
            <a:normAutofit fontScale="25000" lnSpcReduction="20000"/>
          </a:bodyPr>
          <a:lstStyle/>
          <a:p>
            <a:pPr marL="457200" lvl="0" indent="-349250" algn="l" rtl="0">
              <a:spcBef>
                <a:spcPts val="0"/>
              </a:spcBef>
              <a:spcAft>
                <a:spcPts val="0"/>
              </a:spcAft>
              <a:buClr>
                <a:srgbClr val="000000"/>
              </a:buClr>
              <a:buSzPct val="100000"/>
              <a:buFont typeface="Calibri"/>
              <a:buChar char="●"/>
            </a:pPr>
            <a:r>
              <a:rPr lang="en" sz="7600">
                <a:solidFill>
                  <a:srgbClr val="000000"/>
                </a:solidFill>
                <a:latin typeface="Calibri"/>
                <a:ea typeface="Calibri"/>
                <a:cs typeface="Calibri"/>
                <a:sym typeface="Calibri"/>
              </a:rPr>
              <a:t>IPM Working Group: Mosquito BEACONS - Biodiversity Enhancement And Control of Non-native Species, Dr.Yoosook Lee</a:t>
            </a:r>
            <a:endParaRPr sz="7600">
              <a:solidFill>
                <a:srgbClr val="000000"/>
              </a:solidFill>
              <a:latin typeface="Calibri"/>
              <a:ea typeface="Calibri"/>
              <a:cs typeface="Calibri"/>
              <a:sym typeface="Calibri"/>
            </a:endParaRPr>
          </a:p>
          <a:p>
            <a:pPr marL="457200" lvl="0" indent="-349250" algn="l" rtl="0">
              <a:spcBef>
                <a:spcPts val="0"/>
              </a:spcBef>
              <a:spcAft>
                <a:spcPts val="0"/>
              </a:spcAft>
              <a:buClr>
                <a:srgbClr val="000000"/>
              </a:buClr>
              <a:buSzPct val="100000"/>
              <a:buFont typeface="Calibri"/>
              <a:buChar char="●"/>
            </a:pPr>
            <a:r>
              <a:rPr lang="en" sz="7600">
                <a:solidFill>
                  <a:srgbClr val="000000"/>
                </a:solidFill>
                <a:latin typeface="Calibri"/>
                <a:ea typeface="Calibri"/>
                <a:cs typeface="Calibri"/>
                <a:sym typeface="Calibri"/>
              </a:rPr>
              <a:t>Pecan Leaf Dieback Working Group, Dr. Young-Ki Jo</a:t>
            </a:r>
            <a:endParaRPr sz="7600">
              <a:solidFill>
                <a:srgbClr val="000000"/>
              </a:solidFill>
              <a:latin typeface="Calibri"/>
              <a:ea typeface="Calibri"/>
              <a:cs typeface="Calibri"/>
              <a:sym typeface="Calibri"/>
            </a:endParaRPr>
          </a:p>
          <a:p>
            <a:pPr marL="457200" lvl="0" indent="-349250" algn="l" rtl="0">
              <a:spcBef>
                <a:spcPts val="0"/>
              </a:spcBef>
              <a:spcAft>
                <a:spcPts val="0"/>
              </a:spcAft>
              <a:buClr>
                <a:srgbClr val="000000"/>
              </a:buClr>
              <a:buSzPct val="100000"/>
              <a:buFont typeface="Calibri"/>
              <a:buChar char="●"/>
            </a:pPr>
            <a:r>
              <a:rPr lang="en" sz="7600">
                <a:solidFill>
                  <a:srgbClr val="000000"/>
                </a:solidFill>
                <a:latin typeface="Calibri"/>
                <a:ea typeface="Calibri"/>
                <a:cs typeface="Calibri"/>
                <a:sym typeface="Calibri"/>
              </a:rPr>
              <a:t>Relay Intercropping Soybean into Wheat: An IPM Tool for Sustainable Weed Management, Dr. Jason Norsworthy </a:t>
            </a:r>
            <a:endParaRPr sz="7600">
              <a:solidFill>
                <a:srgbClr val="000000"/>
              </a:solidFill>
              <a:latin typeface="Calibri"/>
              <a:ea typeface="Calibri"/>
              <a:cs typeface="Calibri"/>
              <a:sym typeface="Calibri"/>
            </a:endParaRPr>
          </a:p>
          <a:p>
            <a:pPr marL="457200" lvl="0" indent="-349250" algn="l" rtl="0">
              <a:spcBef>
                <a:spcPts val="0"/>
              </a:spcBef>
              <a:spcAft>
                <a:spcPts val="0"/>
              </a:spcAft>
              <a:buClr>
                <a:srgbClr val="000000"/>
              </a:buClr>
              <a:buSzPct val="100000"/>
              <a:buFont typeface="Calibri"/>
              <a:buChar char="●"/>
            </a:pPr>
            <a:r>
              <a:rPr lang="en" sz="7600">
                <a:solidFill>
                  <a:srgbClr val="000000"/>
                </a:solidFill>
                <a:latin typeface="Calibri"/>
                <a:ea typeface="Calibri"/>
                <a:cs typeface="Calibri"/>
                <a:sym typeface="Calibri"/>
              </a:rPr>
              <a:t>Management of Insecticide-resistant western flower thrips in fruiting vegetables, Dr. Jim Walgenbach</a:t>
            </a:r>
            <a:endParaRPr sz="7600">
              <a:solidFill>
                <a:srgbClr val="000000"/>
              </a:solidFill>
              <a:latin typeface="Calibri"/>
              <a:ea typeface="Calibri"/>
              <a:cs typeface="Calibri"/>
              <a:sym typeface="Calibri"/>
            </a:endParaRPr>
          </a:p>
          <a:p>
            <a:pPr marL="457200" lvl="0" indent="-349250" algn="l" rtl="0">
              <a:spcBef>
                <a:spcPts val="0"/>
              </a:spcBef>
              <a:spcAft>
                <a:spcPts val="0"/>
              </a:spcAft>
              <a:buClr>
                <a:srgbClr val="000000"/>
              </a:buClr>
              <a:buSzPct val="100000"/>
              <a:buFont typeface="Calibri"/>
              <a:buChar char="●"/>
            </a:pPr>
            <a:r>
              <a:rPr lang="en" sz="7600">
                <a:solidFill>
                  <a:srgbClr val="000000"/>
                </a:solidFill>
                <a:latin typeface="Calibri"/>
                <a:ea typeface="Calibri"/>
                <a:cs typeface="Calibri"/>
                <a:sym typeface="Calibri"/>
              </a:rPr>
              <a:t>Suppression of Guava Root Knot Nematode using Sesame as a rotational alternative, Angela Post, NC State</a:t>
            </a:r>
            <a:endParaRPr sz="7600">
              <a:solidFill>
                <a:srgbClr val="000000"/>
              </a:solidFill>
              <a:latin typeface="Calibri"/>
              <a:ea typeface="Calibri"/>
              <a:cs typeface="Calibri"/>
              <a:sym typeface="Calibri"/>
            </a:endParaRPr>
          </a:p>
        </p:txBody>
      </p:sp>
      <p:pic>
        <p:nvPicPr>
          <p:cNvPr id="139" name="Google Shape;139;p23"/>
          <p:cNvPicPr preferRelativeResize="0"/>
          <p:nvPr/>
        </p:nvPicPr>
        <p:blipFill>
          <a:blip r:embed="rId3">
            <a:alphaModFix/>
          </a:blip>
          <a:stretch>
            <a:fillRect/>
          </a:stretch>
        </p:blipFill>
        <p:spPr>
          <a:xfrm>
            <a:off x="7239325" y="4133025"/>
            <a:ext cx="865825" cy="561074"/>
          </a:xfrm>
          <a:prstGeom prst="rect">
            <a:avLst/>
          </a:prstGeom>
          <a:noFill/>
          <a:ln>
            <a:noFill/>
          </a:ln>
        </p:spPr>
      </p:pic>
      <p:pic>
        <p:nvPicPr>
          <p:cNvPr id="140" name="Google Shape;140;p23"/>
          <p:cNvPicPr preferRelativeResize="0"/>
          <p:nvPr/>
        </p:nvPicPr>
        <p:blipFill>
          <a:blip r:embed="rId4">
            <a:alphaModFix/>
          </a:blip>
          <a:stretch>
            <a:fillRect/>
          </a:stretch>
        </p:blipFill>
        <p:spPr>
          <a:xfrm>
            <a:off x="7187150" y="1765738"/>
            <a:ext cx="1939174" cy="141368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2023 Funded IPM Grants</a:t>
            </a:r>
            <a:endParaRPr dirty="0"/>
          </a:p>
        </p:txBody>
      </p:sp>
      <p:sp>
        <p:nvSpPr>
          <p:cNvPr id="146" name="Google Shape;146;p24"/>
          <p:cNvSpPr txBox="1">
            <a:spLocks noGrp="1"/>
          </p:cNvSpPr>
          <p:nvPr>
            <p:ph type="body" idx="1"/>
          </p:nvPr>
        </p:nvSpPr>
        <p:spPr>
          <a:xfrm>
            <a:off x="433650" y="1407950"/>
            <a:ext cx="5516400" cy="3102600"/>
          </a:xfrm>
          <a:prstGeom prst="rect">
            <a:avLst/>
          </a:prstGeom>
        </p:spPr>
        <p:txBody>
          <a:bodyPr spcFirstLastPara="1" wrap="square" lIns="91425" tIns="91425" rIns="91425" bIns="91425" anchor="t" anchorCtr="0">
            <a:normAutofit fontScale="25000" lnSpcReduction="20000"/>
          </a:bodyPr>
          <a:lstStyle/>
          <a:p>
            <a:pPr marL="457200" lvl="0" indent="-349250" algn="l" rtl="0">
              <a:spcBef>
                <a:spcPts val="0"/>
              </a:spcBef>
              <a:spcAft>
                <a:spcPts val="0"/>
              </a:spcAft>
              <a:buClr>
                <a:srgbClr val="000000"/>
              </a:buClr>
              <a:buSzPct val="100000"/>
              <a:buFont typeface="Calibri"/>
              <a:buChar char="●"/>
            </a:pPr>
            <a:r>
              <a:rPr lang="en" sz="7600" dirty="0">
                <a:solidFill>
                  <a:srgbClr val="000000"/>
                </a:solidFill>
                <a:latin typeface="Calibri"/>
                <a:ea typeface="Calibri"/>
                <a:cs typeface="Calibri"/>
                <a:sym typeface="Calibri"/>
              </a:rPr>
              <a:t>Delusional Infestation Working Group, Dr. Karen Vail</a:t>
            </a:r>
            <a:endParaRPr sz="7600" dirty="0">
              <a:solidFill>
                <a:srgbClr val="000000"/>
              </a:solidFill>
              <a:latin typeface="Calibri"/>
              <a:ea typeface="Calibri"/>
              <a:cs typeface="Calibri"/>
              <a:sym typeface="Calibri"/>
            </a:endParaRPr>
          </a:p>
          <a:p>
            <a:pPr marL="457200" lvl="0" indent="-349250" algn="l" rtl="0">
              <a:spcBef>
                <a:spcPts val="0"/>
              </a:spcBef>
              <a:spcAft>
                <a:spcPts val="0"/>
              </a:spcAft>
              <a:buClr>
                <a:srgbClr val="000000"/>
              </a:buClr>
              <a:buSzPct val="100000"/>
              <a:buFont typeface="Calibri"/>
              <a:buChar char="●"/>
            </a:pPr>
            <a:r>
              <a:rPr lang="en" sz="7600" dirty="0">
                <a:solidFill>
                  <a:srgbClr val="000000"/>
                </a:solidFill>
                <a:latin typeface="Calibri"/>
                <a:ea typeface="Calibri"/>
                <a:cs typeface="Calibri"/>
                <a:sym typeface="Calibri"/>
              </a:rPr>
              <a:t>Incorporating allelopathic cover crops, soil steaming, and biochar herbicide protection pods (HPPs) for integrated weed management and improved soil health in tomato, Dr. Te Ming (Paul) Tseng</a:t>
            </a:r>
            <a:endParaRPr sz="7600" dirty="0">
              <a:solidFill>
                <a:srgbClr val="000000"/>
              </a:solidFill>
              <a:latin typeface="Calibri"/>
              <a:ea typeface="Calibri"/>
              <a:cs typeface="Calibri"/>
              <a:sym typeface="Calibri"/>
            </a:endParaRPr>
          </a:p>
          <a:p>
            <a:pPr marL="457200" lvl="0" indent="-349250" algn="l" rtl="0">
              <a:spcBef>
                <a:spcPts val="0"/>
              </a:spcBef>
              <a:spcAft>
                <a:spcPts val="0"/>
              </a:spcAft>
              <a:buClr>
                <a:srgbClr val="000000"/>
              </a:buClr>
              <a:buSzPct val="100000"/>
              <a:buFont typeface="Calibri"/>
              <a:buChar char="●"/>
            </a:pPr>
            <a:r>
              <a:rPr lang="en" sz="7600" dirty="0">
                <a:solidFill>
                  <a:srgbClr val="000000"/>
                </a:solidFill>
                <a:latin typeface="Calibri"/>
                <a:ea typeface="Calibri"/>
                <a:cs typeface="Calibri"/>
                <a:sym typeface="Calibri"/>
              </a:rPr>
              <a:t>MyIPM: Vegetables- Expanding the Reach of the MyIPM App and Southeast Vegetable Extension Workers, Dr. Rebecca Melanson</a:t>
            </a:r>
            <a:endParaRPr sz="7600" dirty="0">
              <a:solidFill>
                <a:srgbClr val="000000"/>
              </a:solidFill>
              <a:latin typeface="Calibri"/>
              <a:ea typeface="Calibri"/>
              <a:cs typeface="Calibri"/>
              <a:sym typeface="Calibri"/>
            </a:endParaRPr>
          </a:p>
          <a:p>
            <a:pPr marL="0" lvl="0" indent="0" algn="l" rtl="0">
              <a:spcBef>
                <a:spcPts val="0"/>
              </a:spcBef>
              <a:spcAft>
                <a:spcPts val="1200"/>
              </a:spcAft>
              <a:buNone/>
            </a:pPr>
            <a:endParaRPr sz="7600" dirty="0"/>
          </a:p>
        </p:txBody>
      </p:sp>
      <p:pic>
        <p:nvPicPr>
          <p:cNvPr id="147" name="Google Shape;147;p24"/>
          <p:cNvPicPr preferRelativeResize="0"/>
          <p:nvPr/>
        </p:nvPicPr>
        <p:blipFill>
          <a:blip r:embed="rId3">
            <a:alphaModFix/>
          </a:blip>
          <a:stretch>
            <a:fillRect/>
          </a:stretch>
        </p:blipFill>
        <p:spPr>
          <a:xfrm>
            <a:off x="7239325" y="4133025"/>
            <a:ext cx="865825" cy="561074"/>
          </a:xfrm>
          <a:prstGeom prst="rect">
            <a:avLst/>
          </a:prstGeom>
          <a:noFill/>
          <a:ln>
            <a:noFill/>
          </a:ln>
        </p:spPr>
      </p:pic>
      <p:pic>
        <p:nvPicPr>
          <p:cNvPr id="148" name="Google Shape;148;p24"/>
          <p:cNvPicPr preferRelativeResize="0"/>
          <p:nvPr/>
        </p:nvPicPr>
        <p:blipFill>
          <a:blip r:embed="rId4">
            <a:alphaModFix/>
          </a:blip>
          <a:stretch>
            <a:fillRect/>
          </a:stretch>
        </p:blipFill>
        <p:spPr>
          <a:xfrm>
            <a:off x="5950000" y="1545413"/>
            <a:ext cx="3076476" cy="20600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758F80-0E79-4CF9-81F5-8C2C39B762D9}"/>
              </a:ext>
            </a:extLst>
          </p:cNvPr>
          <p:cNvPicPr>
            <a:picLocks noGrp="1" noChangeAspect="1"/>
          </p:cNvPicPr>
          <p:nvPr>
            <p:ph idx="1"/>
          </p:nvPr>
        </p:nvPicPr>
        <p:blipFill>
          <a:blip r:embed="rId3"/>
          <a:stretch>
            <a:fillRect/>
          </a:stretch>
        </p:blipFill>
        <p:spPr>
          <a:xfrm>
            <a:off x="5051580" y="4439437"/>
            <a:ext cx="1963109" cy="651585"/>
          </a:xfrm>
        </p:spPr>
      </p:pic>
      <p:grpSp>
        <p:nvGrpSpPr>
          <p:cNvPr id="3" name="Group 2"/>
          <p:cNvGrpSpPr/>
          <p:nvPr/>
        </p:nvGrpSpPr>
        <p:grpSpPr>
          <a:xfrm>
            <a:off x="201260" y="1223367"/>
            <a:ext cx="4956803" cy="3432065"/>
            <a:chOff x="1784748" y="473869"/>
            <a:chExt cx="5820965" cy="4206645"/>
          </a:xfrm>
        </p:grpSpPr>
        <p:sp>
          <p:nvSpPr>
            <p:cNvPr id="33" name="Freeform 173"/>
            <p:cNvSpPr>
              <a:spLocks/>
            </p:cNvSpPr>
            <p:nvPr/>
          </p:nvSpPr>
          <p:spPr bwMode="auto">
            <a:xfrm>
              <a:off x="4323090" y="4669798"/>
              <a:ext cx="11905" cy="10716"/>
            </a:xfrm>
            <a:custGeom>
              <a:avLst/>
              <a:gdLst>
                <a:gd name="T0" fmla="*/ 10 w 8"/>
                <a:gd name="T1" fmla="*/ 0 h 8"/>
                <a:gd name="T2" fmla="*/ 10 w 8"/>
                <a:gd name="T3" fmla="*/ 0 h 8"/>
                <a:gd name="T4" fmla="*/ 10 w 8"/>
                <a:gd name="T5" fmla="*/ 0 h 8"/>
                <a:gd name="T6" fmla="*/ 10 w 8"/>
                <a:gd name="T7" fmla="*/ 9 h 8"/>
                <a:gd name="T8" fmla="*/ 10 w 8"/>
                <a:gd name="T9" fmla="*/ 9 h 8"/>
                <a:gd name="T10" fmla="*/ 10 w 8"/>
                <a:gd name="T11" fmla="*/ 9 h 8"/>
                <a:gd name="T12" fmla="*/ 10 w 8"/>
                <a:gd name="T13" fmla="*/ 9 h 8"/>
                <a:gd name="T14" fmla="*/ 0 w 8"/>
                <a:gd name="T15" fmla="*/ 9 h 8"/>
                <a:gd name="T16" fmla="*/ 0 w 8"/>
                <a:gd name="T17" fmla="*/ 9 h 8"/>
                <a:gd name="T18" fmla="*/ 0 w 8"/>
                <a:gd name="T19" fmla="*/ 9 h 8"/>
                <a:gd name="T20" fmla="*/ 0 w 8"/>
                <a:gd name="T21" fmla="*/ 9 h 8"/>
                <a:gd name="T22" fmla="*/ 0 w 8"/>
                <a:gd name="T23" fmla="*/ 9 h 8"/>
                <a:gd name="T24" fmla="*/ 0 w 8"/>
                <a:gd name="T25" fmla="*/ 9 h 8"/>
                <a:gd name="T26" fmla="*/ 0 w 8"/>
                <a:gd name="T27" fmla="*/ 9 h 8"/>
                <a:gd name="T28" fmla="*/ 0 w 8"/>
                <a:gd name="T29" fmla="*/ 9 h 8"/>
                <a:gd name="T30" fmla="*/ 0 w 8"/>
                <a:gd name="T31" fmla="*/ 0 h 8"/>
                <a:gd name="T32" fmla="*/ 0 w 8"/>
                <a:gd name="T33" fmla="*/ 0 h 8"/>
                <a:gd name="T34" fmla="*/ 0 w 8"/>
                <a:gd name="T35" fmla="*/ 0 h 8"/>
                <a:gd name="T36" fmla="*/ 0 w 8"/>
                <a:gd name="T37" fmla="*/ 0 h 8"/>
                <a:gd name="T38" fmla="*/ 10 w 8"/>
                <a:gd name="T39" fmla="*/ 0 h 8"/>
                <a:gd name="T40" fmla="*/ 10 w 8"/>
                <a:gd name="T41" fmla="*/ 0 h 8"/>
                <a:gd name="T42" fmla="*/ 10 w 8"/>
                <a:gd name="T43" fmla="*/ 0 h 8"/>
                <a:gd name="T44" fmla="*/ 10 w 8"/>
                <a:gd name="T45" fmla="*/ 9 h 8"/>
                <a:gd name="T46" fmla="*/ 10 w 8"/>
                <a:gd name="T47" fmla="*/ 9 h 8"/>
                <a:gd name="T48" fmla="*/ 0 w 8"/>
                <a:gd name="T49" fmla="*/ 9 h 8"/>
                <a:gd name="T50" fmla="*/ 0 w 8"/>
                <a:gd name="T51" fmla="*/ 9 h 8"/>
                <a:gd name="T52" fmla="*/ 0 w 8"/>
                <a:gd name="T53" fmla="*/ 9 h 8"/>
                <a:gd name="T54" fmla="*/ 0 w 8"/>
                <a:gd name="T55" fmla="*/ 9 h 8"/>
                <a:gd name="T56" fmla="*/ 0 w 8"/>
                <a:gd name="T57" fmla="*/ 0 h 8"/>
                <a:gd name="T58" fmla="*/ 0 w 8"/>
                <a:gd name="T59" fmla="*/ 0 h 8"/>
                <a:gd name="T60" fmla="*/ 10 w 8"/>
                <a:gd name="T61" fmla="*/ 0 h 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 h="8">
                  <a:moveTo>
                    <a:pt x="8" y="0"/>
                  </a:moveTo>
                  <a:lnTo>
                    <a:pt x="8" y="0"/>
                  </a:lnTo>
                  <a:lnTo>
                    <a:pt x="8" y="8"/>
                  </a:lnTo>
                  <a:lnTo>
                    <a:pt x="0" y="8"/>
                  </a:lnTo>
                  <a:lnTo>
                    <a:pt x="0" y="0"/>
                  </a:lnTo>
                  <a:lnTo>
                    <a:pt x="8" y="0"/>
                  </a:lnTo>
                  <a:lnTo>
                    <a:pt x="8" y="8"/>
                  </a:lnTo>
                  <a:lnTo>
                    <a:pt x="0" y="8"/>
                  </a:lnTo>
                  <a:lnTo>
                    <a:pt x="0" y="0"/>
                  </a:lnTo>
                  <a:lnTo>
                    <a:pt x="8" y="0"/>
                  </a:lnTo>
                  <a:close/>
                </a:path>
              </a:pathLst>
            </a:custGeom>
            <a:noFill/>
            <a:ln w="9525" cmpd="sng">
              <a:solidFill>
                <a:schemeClr val="tx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152"/>
            <p:cNvSpPr>
              <a:spLocks/>
            </p:cNvSpPr>
            <p:nvPr/>
          </p:nvSpPr>
          <p:spPr bwMode="auto">
            <a:xfrm>
              <a:off x="5766197" y="3262313"/>
              <a:ext cx="1014413" cy="779860"/>
            </a:xfrm>
            <a:custGeom>
              <a:avLst/>
              <a:gdLst>
                <a:gd name="T0" fmla="*/ 995834 w 728"/>
                <a:gd name="T1" fmla="*/ 74272 h 560"/>
                <a:gd name="T2" fmla="*/ 966107 w 728"/>
                <a:gd name="T3" fmla="*/ 118836 h 560"/>
                <a:gd name="T4" fmla="*/ 980970 w 728"/>
                <a:gd name="T5" fmla="*/ 74272 h 560"/>
                <a:gd name="T6" fmla="*/ 1025560 w 728"/>
                <a:gd name="T7" fmla="*/ 148545 h 560"/>
                <a:gd name="T8" fmla="*/ 1055286 w 728"/>
                <a:gd name="T9" fmla="*/ 193108 h 560"/>
                <a:gd name="T10" fmla="*/ 1114739 w 728"/>
                <a:gd name="T11" fmla="*/ 297089 h 560"/>
                <a:gd name="T12" fmla="*/ 1085013 w 728"/>
                <a:gd name="T13" fmla="*/ 267380 h 560"/>
                <a:gd name="T14" fmla="*/ 1144465 w 728"/>
                <a:gd name="T15" fmla="*/ 356507 h 560"/>
                <a:gd name="T16" fmla="*/ 1233645 w 728"/>
                <a:gd name="T17" fmla="*/ 549615 h 560"/>
                <a:gd name="T18" fmla="*/ 1307960 w 728"/>
                <a:gd name="T19" fmla="*/ 683306 h 560"/>
                <a:gd name="T20" fmla="*/ 1337687 w 728"/>
                <a:gd name="T21" fmla="*/ 713015 h 560"/>
                <a:gd name="T22" fmla="*/ 1337687 w 728"/>
                <a:gd name="T23" fmla="*/ 876414 h 560"/>
                <a:gd name="T24" fmla="*/ 1322824 w 728"/>
                <a:gd name="T25" fmla="*/ 1010104 h 560"/>
                <a:gd name="T26" fmla="*/ 1248508 w 728"/>
                <a:gd name="T27" fmla="*/ 1024959 h 560"/>
                <a:gd name="T28" fmla="*/ 1189055 w 728"/>
                <a:gd name="T29" fmla="*/ 1010104 h 560"/>
                <a:gd name="T30" fmla="*/ 1218781 w 728"/>
                <a:gd name="T31" fmla="*/ 1024959 h 560"/>
                <a:gd name="T32" fmla="*/ 1218781 w 728"/>
                <a:gd name="T33" fmla="*/ 995250 h 560"/>
                <a:gd name="T34" fmla="*/ 1203918 w 728"/>
                <a:gd name="T35" fmla="*/ 965541 h 560"/>
                <a:gd name="T36" fmla="*/ 1189055 w 728"/>
                <a:gd name="T37" fmla="*/ 995250 h 560"/>
                <a:gd name="T38" fmla="*/ 1085013 w 728"/>
                <a:gd name="T39" fmla="*/ 906123 h 560"/>
                <a:gd name="T40" fmla="*/ 1025560 w 728"/>
                <a:gd name="T41" fmla="*/ 816996 h 560"/>
                <a:gd name="T42" fmla="*/ 995834 w 728"/>
                <a:gd name="T43" fmla="*/ 757578 h 560"/>
                <a:gd name="T44" fmla="*/ 980970 w 728"/>
                <a:gd name="T45" fmla="*/ 727869 h 560"/>
                <a:gd name="T46" fmla="*/ 980970 w 728"/>
                <a:gd name="T47" fmla="*/ 757578 h 560"/>
                <a:gd name="T48" fmla="*/ 921518 w 728"/>
                <a:gd name="T49" fmla="*/ 713015 h 560"/>
                <a:gd name="T50" fmla="*/ 891791 w 728"/>
                <a:gd name="T51" fmla="*/ 638742 h 560"/>
                <a:gd name="T52" fmla="*/ 891791 w 728"/>
                <a:gd name="T53" fmla="*/ 579324 h 560"/>
                <a:gd name="T54" fmla="*/ 862065 w 728"/>
                <a:gd name="T55" fmla="*/ 609033 h 560"/>
                <a:gd name="T56" fmla="*/ 847202 w 728"/>
                <a:gd name="T57" fmla="*/ 534761 h 560"/>
                <a:gd name="T58" fmla="*/ 847202 w 728"/>
                <a:gd name="T59" fmla="*/ 401071 h 560"/>
                <a:gd name="T60" fmla="*/ 817475 w 728"/>
                <a:gd name="T61" fmla="*/ 341653 h 560"/>
                <a:gd name="T62" fmla="*/ 758023 w 728"/>
                <a:gd name="T63" fmla="*/ 341653 h 560"/>
                <a:gd name="T64" fmla="*/ 728296 w 728"/>
                <a:gd name="T65" fmla="*/ 297089 h 560"/>
                <a:gd name="T66" fmla="*/ 609391 w 728"/>
                <a:gd name="T67" fmla="*/ 193108 h 560"/>
                <a:gd name="T68" fmla="*/ 535075 w 728"/>
                <a:gd name="T69" fmla="*/ 222817 h 560"/>
                <a:gd name="T70" fmla="*/ 460759 w 728"/>
                <a:gd name="T71" fmla="*/ 267380 h 560"/>
                <a:gd name="T72" fmla="*/ 460759 w 728"/>
                <a:gd name="T73" fmla="*/ 252526 h 560"/>
                <a:gd name="T74" fmla="*/ 386443 w 728"/>
                <a:gd name="T75" fmla="*/ 297089 h 560"/>
                <a:gd name="T76" fmla="*/ 386443 w 728"/>
                <a:gd name="T77" fmla="*/ 282235 h 560"/>
                <a:gd name="T78" fmla="*/ 371580 w 728"/>
                <a:gd name="T79" fmla="*/ 252526 h 560"/>
                <a:gd name="T80" fmla="*/ 356716 w 728"/>
                <a:gd name="T81" fmla="*/ 222817 h 560"/>
                <a:gd name="T82" fmla="*/ 341853 w 728"/>
                <a:gd name="T83" fmla="*/ 178254 h 560"/>
                <a:gd name="T84" fmla="*/ 312127 w 728"/>
                <a:gd name="T85" fmla="*/ 207963 h 560"/>
                <a:gd name="T86" fmla="*/ 193221 w 728"/>
                <a:gd name="T87" fmla="*/ 178254 h 560"/>
                <a:gd name="T88" fmla="*/ 222948 w 728"/>
                <a:gd name="T89" fmla="*/ 163399 h 560"/>
                <a:gd name="T90" fmla="*/ 148632 w 728"/>
                <a:gd name="T91" fmla="*/ 178254 h 560"/>
                <a:gd name="T92" fmla="*/ 89179 w 728"/>
                <a:gd name="T93" fmla="*/ 193108 h 560"/>
                <a:gd name="T94" fmla="*/ 104042 w 728"/>
                <a:gd name="T95" fmla="*/ 163399 h 560"/>
                <a:gd name="T96" fmla="*/ 74316 w 728"/>
                <a:gd name="T97" fmla="*/ 148545 h 560"/>
                <a:gd name="T98" fmla="*/ 59453 w 728"/>
                <a:gd name="T99" fmla="*/ 193108 h 560"/>
                <a:gd name="T100" fmla="*/ 44590 w 728"/>
                <a:gd name="T101" fmla="*/ 193108 h 560"/>
                <a:gd name="T102" fmla="*/ 44590 w 728"/>
                <a:gd name="T103" fmla="*/ 178254 h 560"/>
                <a:gd name="T104" fmla="*/ 14863 w 728"/>
                <a:gd name="T105" fmla="*/ 118836 h 560"/>
                <a:gd name="T106" fmla="*/ 416169 w 728"/>
                <a:gd name="T107" fmla="*/ 44563 h 560"/>
                <a:gd name="T108" fmla="*/ 862065 w 728"/>
                <a:gd name="T109" fmla="*/ 59418 h 560"/>
                <a:gd name="T110" fmla="*/ 906654 w 728"/>
                <a:gd name="T111" fmla="*/ 74272 h 560"/>
                <a:gd name="T112" fmla="*/ 906654 w 728"/>
                <a:gd name="T113" fmla="*/ 0 h 560"/>
                <a:gd name="T114" fmla="*/ 980970 w 728"/>
                <a:gd name="T115" fmla="*/ 29709 h 5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8" h="560">
                  <a:moveTo>
                    <a:pt x="528" y="32"/>
                  </a:moveTo>
                  <a:lnTo>
                    <a:pt x="528" y="32"/>
                  </a:lnTo>
                  <a:lnTo>
                    <a:pt x="536" y="32"/>
                  </a:lnTo>
                  <a:lnTo>
                    <a:pt x="536" y="40"/>
                  </a:lnTo>
                  <a:lnTo>
                    <a:pt x="528" y="40"/>
                  </a:lnTo>
                  <a:lnTo>
                    <a:pt x="520" y="40"/>
                  </a:lnTo>
                  <a:lnTo>
                    <a:pt x="520" y="56"/>
                  </a:lnTo>
                  <a:lnTo>
                    <a:pt x="520" y="64"/>
                  </a:lnTo>
                  <a:lnTo>
                    <a:pt x="520" y="56"/>
                  </a:lnTo>
                  <a:lnTo>
                    <a:pt x="520" y="48"/>
                  </a:lnTo>
                  <a:lnTo>
                    <a:pt x="528" y="40"/>
                  </a:lnTo>
                  <a:lnTo>
                    <a:pt x="536" y="40"/>
                  </a:lnTo>
                  <a:lnTo>
                    <a:pt x="552" y="80"/>
                  </a:lnTo>
                  <a:lnTo>
                    <a:pt x="552" y="96"/>
                  </a:lnTo>
                  <a:lnTo>
                    <a:pt x="560" y="112"/>
                  </a:lnTo>
                  <a:lnTo>
                    <a:pt x="568" y="104"/>
                  </a:lnTo>
                  <a:lnTo>
                    <a:pt x="576" y="112"/>
                  </a:lnTo>
                  <a:lnTo>
                    <a:pt x="584" y="136"/>
                  </a:lnTo>
                  <a:lnTo>
                    <a:pt x="592" y="144"/>
                  </a:lnTo>
                  <a:lnTo>
                    <a:pt x="600" y="160"/>
                  </a:lnTo>
                  <a:lnTo>
                    <a:pt x="600" y="168"/>
                  </a:lnTo>
                  <a:lnTo>
                    <a:pt x="584" y="144"/>
                  </a:lnTo>
                  <a:lnTo>
                    <a:pt x="600" y="168"/>
                  </a:lnTo>
                  <a:lnTo>
                    <a:pt x="608" y="176"/>
                  </a:lnTo>
                  <a:lnTo>
                    <a:pt x="616" y="192"/>
                  </a:lnTo>
                  <a:lnTo>
                    <a:pt x="624" y="224"/>
                  </a:lnTo>
                  <a:lnTo>
                    <a:pt x="664" y="296"/>
                  </a:lnTo>
                  <a:lnTo>
                    <a:pt x="688" y="328"/>
                  </a:lnTo>
                  <a:lnTo>
                    <a:pt x="696" y="344"/>
                  </a:lnTo>
                  <a:lnTo>
                    <a:pt x="704" y="352"/>
                  </a:lnTo>
                  <a:lnTo>
                    <a:pt x="704" y="360"/>
                  </a:lnTo>
                  <a:lnTo>
                    <a:pt x="704" y="368"/>
                  </a:lnTo>
                  <a:lnTo>
                    <a:pt x="720" y="376"/>
                  </a:lnTo>
                  <a:lnTo>
                    <a:pt x="712" y="376"/>
                  </a:lnTo>
                  <a:lnTo>
                    <a:pt x="720" y="384"/>
                  </a:lnTo>
                  <a:lnTo>
                    <a:pt x="720" y="408"/>
                  </a:lnTo>
                  <a:lnTo>
                    <a:pt x="728" y="448"/>
                  </a:lnTo>
                  <a:lnTo>
                    <a:pt x="720" y="472"/>
                  </a:lnTo>
                  <a:lnTo>
                    <a:pt x="720" y="480"/>
                  </a:lnTo>
                  <a:lnTo>
                    <a:pt x="712" y="496"/>
                  </a:lnTo>
                  <a:lnTo>
                    <a:pt x="712" y="512"/>
                  </a:lnTo>
                  <a:lnTo>
                    <a:pt x="712" y="520"/>
                  </a:lnTo>
                  <a:lnTo>
                    <a:pt x="712" y="544"/>
                  </a:lnTo>
                  <a:lnTo>
                    <a:pt x="704" y="544"/>
                  </a:lnTo>
                  <a:lnTo>
                    <a:pt x="696" y="544"/>
                  </a:lnTo>
                  <a:lnTo>
                    <a:pt x="688" y="552"/>
                  </a:lnTo>
                  <a:lnTo>
                    <a:pt x="672" y="552"/>
                  </a:lnTo>
                  <a:lnTo>
                    <a:pt x="664" y="560"/>
                  </a:lnTo>
                  <a:lnTo>
                    <a:pt x="648" y="560"/>
                  </a:lnTo>
                  <a:lnTo>
                    <a:pt x="640" y="544"/>
                  </a:lnTo>
                  <a:lnTo>
                    <a:pt x="648" y="544"/>
                  </a:lnTo>
                  <a:lnTo>
                    <a:pt x="656" y="552"/>
                  </a:lnTo>
                  <a:lnTo>
                    <a:pt x="664" y="544"/>
                  </a:lnTo>
                  <a:lnTo>
                    <a:pt x="656" y="536"/>
                  </a:lnTo>
                  <a:lnTo>
                    <a:pt x="664" y="528"/>
                  </a:lnTo>
                  <a:lnTo>
                    <a:pt x="656" y="512"/>
                  </a:lnTo>
                  <a:lnTo>
                    <a:pt x="648" y="520"/>
                  </a:lnTo>
                  <a:lnTo>
                    <a:pt x="656" y="528"/>
                  </a:lnTo>
                  <a:lnTo>
                    <a:pt x="648" y="536"/>
                  </a:lnTo>
                  <a:lnTo>
                    <a:pt x="640" y="536"/>
                  </a:lnTo>
                  <a:lnTo>
                    <a:pt x="624" y="504"/>
                  </a:lnTo>
                  <a:lnTo>
                    <a:pt x="600" y="488"/>
                  </a:lnTo>
                  <a:lnTo>
                    <a:pt x="584" y="488"/>
                  </a:lnTo>
                  <a:lnTo>
                    <a:pt x="576" y="488"/>
                  </a:lnTo>
                  <a:lnTo>
                    <a:pt x="568" y="480"/>
                  </a:lnTo>
                  <a:lnTo>
                    <a:pt x="568" y="448"/>
                  </a:lnTo>
                  <a:lnTo>
                    <a:pt x="552" y="440"/>
                  </a:lnTo>
                  <a:lnTo>
                    <a:pt x="544" y="432"/>
                  </a:lnTo>
                  <a:lnTo>
                    <a:pt x="536" y="424"/>
                  </a:lnTo>
                  <a:lnTo>
                    <a:pt x="536" y="408"/>
                  </a:lnTo>
                  <a:lnTo>
                    <a:pt x="528" y="400"/>
                  </a:lnTo>
                  <a:lnTo>
                    <a:pt x="536" y="384"/>
                  </a:lnTo>
                  <a:lnTo>
                    <a:pt x="528" y="392"/>
                  </a:lnTo>
                  <a:lnTo>
                    <a:pt x="512" y="384"/>
                  </a:lnTo>
                  <a:lnTo>
                    <a:pt x="528" y="400"/>
                  </a:lnTo>
                  <a:lnTo>
                    <a:pt x="528" y="408"/>
                  </a:lnTo>
                  <a:lnTo>
                    <a:pt x="520" y="408"/>
                  </a:lnTo>
                  <a:lnTo>
                    <a:pt x="504" y="392"/>
                  </a:lnTo>
                  <a:lnTo>
                    <a:pt x="496" y="384"/>
                  </a:lnTo>
                  <a:lnTo>
                    <a:pt x="496" y="376"/>
                  </a:lnTo>
                  <a:lnTo>
                    <a:pt x="472" y="344"/>
                  </a:lnTo>
                  <a:lnTo>
                    <a:pt x="480" y="344"/>
                  </a:lnTo>
                  <a:lnTo>
                    <a:pt x="480" y="328"/>
                  </a:lnTo>
                  <a:lnTo>
                    <a:pt x="480" y="312"/>
                  </a:lnTo>
                  <a:lnTo>
                    <a:pt x="472" y="296"/>
                  </a:lnTo>
                  <a:lnTo>
                    <a:pt x="464" y="312"/>
                  </a:lnTo>
                  <a:lnTo>
                    <a:pt x="464" y="320"/>
                  </a:lnTo>
                  <a:lnTo>
                    <a:pt x="464" y="328"/>
                  </a:lnTo>
                  <a:lnTo>
                    <a:pt x="448" y="312"/>
                  </a:lnTo>
                  <a:lnTo>
                    <a:pt x="456" y="304"/>
                  </a:lnTo>
                  <a:lnTo>
                    <a:pt x="456" y="288"/>
                  </a:lnTo>
                  <a:lnTo>
                    <a:pt x="448" y="272"/>
                  </a:lnTo>
                  <a:lnTo>
                    <a:pt x="456" y="264"/>
                  </a:lnTo>
                  <a:lnTo>
                    <a:pt x="456" y="224"/>
                  </a:lnTo>
                  <a:lnTo>
                    <a:pt x="456" y="216"/>
                  </a:lnTo>
                  <a:lnTo>
                    <a:pt x="448" y="200"/>
                  </a:lnTo>
                  <a:lnTo>
                    <a:pt x="440" y="184"/>
                  </a:lnTo>
                  <a:lnTo>
                    <a:pt x="432" y="184"/>
                  </a:lnTo>
                  <a:lnTo>
                    <a:pt x="416" y="184"/>
                  </a:lnTo>
                  <a:lnTo>
                    <a:pt x="408" y="184"/>
                  </a:lnTo>
                  <a:lnTo>
                    <a:pt x="408" y="176"/>
                  </a:lnTo>
                  <a:lnTo>
                    <a:pt x="416" y="176"/>
                  </a:lnTo>
                  <a:lnTo>
                    <a:pt x="408" y="168"/>
                  </a:lnTo>
                  <a:lnTo>
                    <a:pt x="392" y="160"/>
                  </a:lnTo>
                  <a:lnTo>
                    <a:pt x="376" y="152"/>
                  </a:lnTo>
                  <a:lnTo>
                    <a:pt x="376" y="144"/>
                  </a:lnTo>
                  <a:lnTo>
                    <a:pt x="360" y="128"/>
                  </a:lnTo>
                  <a:lnTo>
                    <a:pt x="352" y="112"/>
                  </a:lnTo>
                  <a:lnTo>
                    <a:pt x="328" y="104"/>
                  </a:lnTo>
                  <a:lnTo>
                    <a:pt x="312" y="104"/>
                  </a:lnTo>
                  <a:lnTo>
                    <a:pt x="296" y="104"/>
                  </a:lnTo>
                  <a:lnTo>
                    <a:pt x="288" y="112"/>
                  </a:lnTo>
                  <a:lnTo>
                    <a:pt x="288" y="120"/>
                  </a:lnTo>
                  <a:lnTo>
                    <a:pt x="272" y="120"/>
                  </a:lnTo>
                  <a:lnTo>
                    <a:pt x="264" y="136"/>
                  </a:lnTo>
                  <a:lnTo>
                    <a:pt x="256" y="144"/>
                  </a:lnTo>
                  <a:lnTo>
                    <a:pt x="248" y="144"/>
                  </a:lnTo>
                  <a:lnTo>
                    <a:pt x="248" y="136"/>
                  </a:lnTo>
                  <a:lnTo>
                    <a:pt x="240" y="152"/>
                  </a:lnTo>
                  <a:lnTo>
                    <a:pt x="232" y="152"/>
                  </a:lnTo>
                  <a:lnTo>
                    <a:pt x="224" y="152"/>
                  </a:lnTo>
                  <a:lnTo>
                    <a:pt x="208" y="160"/>
                  </a:lnTo>
                  <a:lnTo>
                    <a:pt x="200" y="152"/>
                  </a:lnTo>
                  <a:lnTo>
                    <a:pt x="208" y="152"/>
                  </a:lnTo>
                  <a:lnTo>
                    <a:pt x="208" y="144"/>
                  </a:lnTo>
                  <a:lnTo>
                    <a:pt x="200" y="136"/>
                  </a:lnTo>
                  <a:lnTo>
                    <a:pt x="176" y="120"/>
                  </a:lnTo>
                  <a:lnTo>
                    <a:pt x="192" y="120"/>
                  </a:lnTo>
                  <a:lnTo>
                    <a:pt x="184" y="112"/>
                  </a:lnTo>
                  <a:lnTo>
                    <a:pt x="176" y="112"/>
                  </a:lnTo>
                  <a:lnTo>
                    <a:pt x="184" y="96"/>
                  </a:lnTo>
                  <a:lnTo>
                    <a:pt x="168" y="96"/>
                  </a:lnTo>
                  <a:lnTo>
                    <a:pt x="168" y="112"/>
                  </a:lnTo>
                  <a:lnTo>
                    <a:pt x="152" y="104"/>
                  </a:lnTo>
                  <a:lnTo>
                    <a:pt x="120" y="96"/>
                  </a:lnTo>
                  <a:lnTo>
                    <a:pt x="104" y="96"/>
                  </a:lnTo>
                  <a:lnTo>
                    <a:pt x="112" y="96"/>
                  </a:lnTo>
                  <a:lnTo>
                    <a:pt x="128" y="96"/>
                  </a:lnTo>
                  <a:lnTo>
                    <a:pt x="136" y="88"/>
                  </a:lnTo>
                  <a:lnTo>
                    <a:pt x="120" y="88"/>
                  </a:lnTo>
                  <a:lnTo>
                    <a:pt x="88" y="88"/>
                  </a:lnTo>
                  <a:lnTo>
                    <a:pt x="80" y="96"/>
                  </a:lnTo>
                  <a:lnTo>
                    <a:pt x="64" y="96"/>
                  </a:lnTo>
                  <a:lnTo>
                    <a:pt x="56" y="104"/>
                  </a:lnTo>
                  <a:lnTo>
                    <a:pt x="48" y="104"/>
                  </a:lnTo>
                  <a:lnTo>
                    <a:pt x="48" y="96"/>
                  </a:lnTo>
                  <a:lnTo>
                    <a:pt x="56" y="96"/>
                  </a:lnTo>
                  <a:lnTo>
                    <a:pt x="64" y="88"/>
                  </a:lnTo>
                  <a:lnTo>
                    <a:pt x="56" y="88"/>
                  </a:lnTo>
                  <a:lnTo>
                    <a:pt x="48" y="88"/>
                  </a:lnTo>
                  <a:lnTo>
                    <a:pt x="40" y="80"/>
                  </a:lnTo>
                  <a:lnTo>
                    <a:pt x="40" y="88"/>
                  </a:lnTo>
                  <a:lnTo>
                    <a:pt x="40" y="96"/>
                  </a:lnTo>
                  <a:lnTo>
                    <a:pt x="32" y="104"/>
                  </a:lnTo>
                  <a:lnTo>
                    <a:pt x="32" y="112"/>
                  </a:lnTo>
                  <a:lnTo>
                    <a:pt x="16" y="112"/>
                  </a:lnTo>
                  <a:lnTo>
                    <a:pt x="24" y="104"/>
                  </a:lnTo>
                  <a:lnTo>
                    <a:pt x="24" y="96"/>
                  </a:lnTo>
                  <a:lnTo>
                    <a:pt x="16" y="96"/>
                  </a:lnTo>
                  <a:lnTo>
                    <a:pt x="24" y="96"/>
                  </a:lnTo>
                  <a:lnTo>
                    <a:pt x="16" y="88"/>
                  </a:lnTo>
                  <a:lnTo>
                    <a:pt x="24" y="88"/>
                  </a:lnTo>
                  <a:lnTo>
                    <a:pt x="24" y="72"/>
                  </a:lnTo>
                  <a:lnTo>
                    <a:pt x="8" y="64"/>
                  </a:lnTo>
                  <a:lnTo>
                    <a:pt x="0" y="64"/>
                  </a:lnTo>
                  <a:lnTo>
                    <a:pt x="0" y="48"/>
                  </a:lnTo>
                  <a:lnTo>
                    <a:pt x="224" y="24"/>
                  </a:lnTo>
                  <a:lnTo>
                    <a:pt x="240" y="48"/>
                  </a:lnTo>
                  <a:lnTo>
                    <a:pt x="464" y="32"/>
                  </a:lnTo>
                  <a:lnTo>
                    <a:pt x="472" y="48"/>
                  </a:lnTo>
                  <a:lnTo>
                    <a:pt x="488" y="48"/>
                  </a:lnTo>
                  <a:lnTo>
                    <a:pt x="488" y="40"/>
                  </a:lnTo>
                  <a:lnTo>
                    <a:pt x="480" y="32"/>
                  </a:lnTo>
                  <a:lnTo>
                    <a:pt x="480" y="24"/>
                  </a:lnTo>
                  <a:lnTo>
                    <a:pt x="480" y="8"/>
                  </a:lnTo>
                  <a:lnTo>
                    <a:pt x="488" y="0"/>
                  </a:lnTo>
                  <a:lnTo>
                    <a:pt x="496" y="8"/>
                  </a:lnTo>
                  <a:lnTo>
                    <a:pt x="512" y="8"/>
                  </a:lnTo>
                  <a:lnTo>
                    <a:pt x="520" y="8"/>
                  </a:lnTo>
                  <a:lnTo>
                    <a:pt x="528" y="8"/>
                  </a:lnTo>
                  <a:lnTo>
                    <a:pt x="528" y="16"/>
                  </a:lnTo>
                  <a:lnTo>
                    <a:pt x="528" y="32"/>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104"/>
            <p:cNvSpPr>
              <a:spLocks/>
            </p:cNvSpPr>
            <p:nvPr/>
          </p:nvSpPr>
          <p:spPr bwMode="auto">
            <a:xfrm>
              <a:off x="2063354" y="473869"/>
              <a:ext cx="735806" cy="546497"/>
            </a:xfrm>
            <a:custGeom>
              <a:avLst/>
              <a:gdLst>
                <a:gd name="T0" fmla="*/ 104053 w 528"/>
                <a:gd name="T1" fmla="*/ 104095 h 392"/>
                <a:gd name="T2" fmla="*/ 178377 w 528"/>
                <a:gd name="T3" fmla="*/ 133836 h 392"/>
                <a:gd name="T4" fmla="*/ 222972 w 528"/>
                <a:gd name="T5" fmla="*/ 163577 h 392"/>
                <a:gd name="T6" fmla="*/ 237836 w 528"/>
                <a:gd name="T7" fmla="*/ 178448 h 392"/>
                <a:gd name="T8" fmla="*/ 252701 w 528"/>
                <a:gd name="T9" fmla="*/ 178448 h 392"/>
                <a:gd name="T10" fmla="*/ 222972 w 528"/>
                <a:gd name="T11" fmla="*/ 237931 h 392"/>
                <a:gd name="T12" fmla="*/ 237836 w 528"/>
                <a:gd name="T13" fmla="*/ 208189 h 392"/>
                <a:gd name="T14" fmla="*/ 163513 w 528"/>
                <a:gd name="T15" fmla="*/ 267672 h 392"/>
                <a:gd name="T16" fmla="*/ 178377 w 528"/>
                <a:gd name="T17" fmla="*/ 297413 h 392"/>
                <a:gd name="T18" fmla="*/ 222972 w 528"/>
                <a:gd name="T19" fmla="*/ 237931 h 392"/>
                <a:gd name="T20" fmla="*/ 267566 w 528"/>
                <a:gd name="T21" fmla="*/ 208189 h 392"/>
                <a:gd name="T22" fmla="*/ 252701 w 528"/>
                <a:gd name="T23" fmla="*/ 237931 h 392"/>
                <a:gd name="T24" fmla="*/ 252701 w 528"/>
                <a:gd name="T25" fmla="*/ 267672 h 392"/>
                <a:gd name="T26" fmla="*/ 222972 w 528"/>
                <a:gd name="T27" fmla="*/ 327155 h 392"/>
                <a:gd name="T28" fmla="*/ 208107 w 528"/>
                <a:gd name="T29" fmla="*/ 312284 h 392"/>
                <a:gd name="T30" fmla="*/ 208107 w 528"/>
                <a:gd name="T31" fmla="*/ 297413 h 392"/>
                <a:gd name="T32" fmla="*/ 163513 w 528"/>
                <a:gd name="T33" fmla="*/ 327155 h 392"/>
                <a:gd name="T34" fmla="*/ 193242 w 528"/>
                <a:gd name="T35" fmla="*/ 342025 h 392"/>
                <a:gd name="T36" fmla="*/ 237836 w 528"/>
                <a:gd name="T37" fmla="*/ 327155 h 392"/>
                <a:gd name="T38" fmla="*/ 267566 w 528"/>
                <a:gd name="T39" fmla="*/ 312284 h 392"/>
                <a:gd name="T40" fmla="*/ 267566 w 528"/>
                <a:gd name="T41" fmla="*/ 252801 h 392"/>
                <a:gd name="T42" fmla="*/ 312160 w 528"/>
                <a:gd name="T43" fmla="*/ 193319 h 392"/>
                <a:gd name="T44" fmla="*/ 297295 w 528"/>
                <a:gd name="T45" fmla="*/ 163577 h 392"/>
                <a:gd name="T46" fmla="*/ 282431 w 528"/>
                <a:gd name="T47" fmla="*/ 163577 h 392"/>
                <a:gd name="T48" fmla="*/ 297295 w 528"/>
                <a:gd name="T49" fmla="*/ 148707 h 392"/>
                <a:gd name="T50" fmla="*/ 282431 w 528"/>
                <a:gd name="T51" fmla="*/ 104095 h 392"/>
                <a:gd name="T52" fmla="*/ 297295 w 528"/>
                <a:gd name="T53" fmla="*/ 89224 h 392"/>
                <a:gd name="T54" fmla="*/ 312160 w 528"/>
                <a:gd name="T55" fmla="*/ 89224 h 392"/>
                <a:gd name="T56" fmla="*/ 312160 w 528"/>
                <a:gd name="T57" fmla="*/ 59483 h 392"/>
                <a:gd name="T58" fmla="*/ 297295 w 528"/>
                <a:gd name="T59" fmla="*/ 0 h 392"/>
                <a:gd name="T60" fmla="*/ 981075 w 528"/>
                <a:gd name="T61" fmla="*/ 178448 h 392"/>
                <a:gd name="T62" fmla="*/ 891886 w 528"/>
                <a:gd name="T63" fmla="*/ 684051 h 392"/>
                <a:gd name="T64" fmla="*/ 877022 w 528"/>
                <a:gd name="T65" fmla="*/ 728663 h 392"/>
                <a:gd name="T66" fmla="*/ 535132 w 528"/>
                <a:gd name="T67" fmla="*/ 669180 h 392"/>
                <a:gd name="T68" fmla="*/ 475673 w 528"/>
                <a:gd name="T69" fmla="*/ 669180 h 392"/>
                <a:gd name="T70" fmla="*/ 386484 w 528"/>
                <a:gd name="T71" fmla="*/ 669180 h 392"/>
                <a:gd name="T72" fmla="*/ 327025 w 528"/>
                <a:gd name="T73" fmla="*/ 669180 h 392"/>
                <a:gd name="T74" fmla="*/ 252701 w 528"/>
                <a:gd name="T75" fmla="*/ 624568 h 392"/>
                <a:gd name="T76" fmla="*/ 133783 w 528"/>
                <a:gd name="T77" fmla="*/ 609698 h 392"/>
                <a:gd name="T78" fmla="*/ 133783 w 528"/>
                <a:gd name="T79" fmla="*/ 535344 h 392"/>
                <a:gd name="T80" fmla="*/ 74324 w 528"/>
                <a:gd name="T81" fmla="*/ 490732 h 392"/>
                <a:gd name="T82" fmla="*/ 44594 w 528"/>
                <a:gd name="T83" fmla="*/ 460991 h 392"/>
                <a:gd name="T84" fmla="*/ 0 w 528"/>
                <a:gd name="T85" fmla="*/ 446120 h 392"/>
                <a:gd name="T86" fmla="*/ 0 w 528"/>
                <a:gd name="T87" fmla="*/ 431250 h 392"/>
                <a:gd name="T88" fmla="*/ 14865 w 528"/>
                <a:gd name="T89" fmla="*/ 386638 h 392"/>
                <a:gd name="T90" fmla="*/ 14865 w 528"/>
                <a:gd name="T91" fmla="*/ 431250 h 392"/>
                <a:gd name="T92" fmla="*/ 29730 w 528"/>
                <a:gd name="T93" fmla="*/ 386638 h 392"/>
                <a:gd name="T94" fmla="*/ 44594 w 528"/>
                <a:gd name="T95" fmla="*/ 356896 h 392"/>
                <a:gd name="T96" fmla="*/ 14865 w 528"/>
                <a:gd name="T97" fmla="*/ 327155 h 392"/>
                <a:gd name="T98" fmla="*/ 59459 w 528"/>
                <a:gd name="T99" fmla="*/ 327155 h 392"/>
                <a:gd name="T100" fmla="*/ 44594 w 528"/>
                <a:gd name="T101" fmla="*/ 312284 h 392"/>
                <a:gd name="T102" fmla="*/ 29730 w 528"/>
                <a:gd name="T103" fmla="*/ 312284 h 392"/>
                <a:gd name="T104" fmla="*/ 29730 w 528"/>
                <a:gd name="T105" fmla="*/ 252801 h 392"/>
                <a:gd name="T106" fmla="*/ 14865 w 528"/>
                <a:gd name="T107" fmla="*/ 118965 h 3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8" h="392">
                  <a:moveTo>
                    <a:pt x="16" y="32"/>
                  </a:moveTo>
                  <a:lnTo>
                    <a:pt x="16" y="24"/>
                  </a:lnTo>
                  <a:lnTo>
                    <a:pt x="24" y="32"/>
                  </a:lnTo>
                  <a:lnTo>
                    <a:pt x="56" y="56"/>
                  </a:lnTo>
                  <a:lnTo>
                    <a:pt x="72" y="64"/>
                  </a:lnTo>
                  <a:lnTo>
                    <a:pt x="80" y="64"/>
                  </a:lnTo>
                  <a:lnTo>
                    <a:pt x="88" y="72"/>
                  </a:lnTo>
                  <a:lnTo>
                    <a:pt x="96" y="72"/>
                  </a:lnTo>
                  <a:lnTo>
                    <a:pt x="112" y="80"/>
                  </a:lnTo>
                  <a:lnTo>
                    <a:pt x="112" y="88"/>
                  </a:lnTo>
                  <a:lnTo>
                    <a:pt x="120" y="88"/>
                  </a:lnTo>
                  <a:lnTo>
                    <a:pt x="120" y="96"/>
                  </a:lnTo>
                  <a:lnTo>
                    <a:pt x="128" y="96"/>
                  </a:lnTo>
                  <a:lnTo>
                    <a:pt x="128" y="88"/>
                  </a:lnTo>
                  <a:lnTo>
                    <a:pt x="128" y="80"/>
                  </a:lnTo>
                  <a:lnTo>
                    <a:pt x="136" y="80"/>
                  </a:lnTo>
                  <a:lnTo>
                    <a:pt x="136" y="96"/>
                  </a:lnTo>
                  <a:lnTo>
                    <a:pt x="136" y="104"/>
                  </a:lnTo>
                  <a:lnTo>
                    <a:pt x="136" y="112"/>
                  </a:lnTo>
                  <a:lnTo>
                    <a:pt x="120" y="128"/>
                  </a:lnTo>
                  <a:lnTo>
                    <a:pt x="120" y="120"/>
                  </a:lnTo>
                  <a:lnTo>
                    <a:pt x="128" y="112"/>
                  </a:lnTo>
                  <a:lnTo>
                    <a:pt x="104" y="136"/>
                  </a:lnTo>
                  <a:lnTo>
                    <a:pt x="88" y="144"/>
                  </a:lnTo>
                  <a:lnTo>
                    <a:pt x="88" y="152"/>
                  </a:lnTo>
                  <a:lnTo>
                    <a:pt x="96" y="160"/>
                  </a:lnTo>
                  <a:lnTo>
                    <a:pt x="104" y="152"/>
                  </a:lnTo>
                  <a:lnTo>
                    <a:pt x="96" y="144"/>
                  </a:lnTo>
                  <a:lnTo>
                    <a:pt x="120" y="128"/>
                  </a:lnTo>
                  <a:lnTo>
                    <a:pt x="144" y="112"/>
                  </a:lnTo>
                  <a:lnTo>
                    <a:pt x="144" y="120"/>
                  </a:lnTo>
                  <a:lnTo>
                    <a:pt x="144" y="128"/>
                  </a:lnTo>
                  <a:lnTo>
                    <a:pt x="136" y="128"/>
                  </a:lnTo>
                  <a:lnTo>
                    <a:pt x="128" y="136"/>
                  </a:lnTo>
                  <a:lnTo>
                    <a:pt x="128" y="144"/>
                  </a:lnTo>
                  <a:lnTo>
                    <a:pt x="136" y="144"/>
                  </a:lnTo>
                  <a:lnTo>
                    <a:pt x="128" y="168"/>
                  </a:lnTo>
                  <a:lnTo>
                    <a:pt x="120" y="176"/>
                  </a:lnTo>
                  <a:lnTo>
                    <a:pt x="120" y="168"/>
                  </a:lnTo>
                  <a:lnTo>
                    <a:pt x="128" y="160"/>
                  </a:lnTo>
                  <a:lnTo>
                    <a:pt x="112" y="168"/>
                  </a:lnTo>
                  <a:lnTo>
                    <a:pt x="112" y="176"/>
                  </a:lnTo>
                  <a:lnTo>
                    <a:pt x="112" y="168"/>
                  </a:lnTo>
                  <a:lnTo>
                    <a:pt x="112" y="160"/>
                  </a:lnTo>
                  <a:lnTo>
                    <a:pt x="104" y="160"/>
                  </a:lnTo>
                  <a:lnTo>
                    <a:pt x="88" y="168"/>
                  </a:lnTo>
                  <a:lnTo>
                    <a:pt x="88" y="176"/>
                  </a:lnTo>
                  <a:lnTo>
                    <a:pt x="96" y="176"/>
                  </a:lnTo>
                  <a:lnTo>
                    <a:pt x="104" y="176"/>
                  </a:lnTo>
                  <a:lnTo>
                    <a:pt x="104" y="184"/>
                  </a:lnTo>
                  <a:lnTo>
                    <a:pt x="112" y="184"/>
                  </a:lnTo>
                  <a:lnTo>
                    <a:pt x="120" y="176"/>
                  </a:lnTo>
                  <a:lnTo>
                    <a:pt x="128" y="176"/>
                  </a:lnTo>
                  <a:lnTo>
                    <a:pt x="136" y="176"/>
                  </a:lnTo>
                  <a:lnTo>
                    <a:pt x="144" y="168"/>
                  </a:lnTo>
                  <a:lnTo>
                    <a:pt x="144" y="152"/>
                  </a:lnTo>
                  <a:lnTo>
                    <a:pt x="152" y="144"/>
                  </a:lnTo>
                  <a:lnTo>
                    <a:pt x="144" y="136"/>
                  </a:lnTo>
                  <a:lnTo>
                    <a:pt x="152" y="120"/>
                  </a:lnTo>
                  <a:lnTo>
                    <a:pt x="168" y="104"/>
                  </a:lnTo>
                  <a:lnTo>
                    <a:pt x="160" y="80"/>
                  </a:lnTo>
                  <a:lnTo>
                    <a:pt x="160" y="88"/>
                  </a:lnTo>
                  <a:lnTo>
                    <a:pt x="160" y="96"/>
                  </a:lnTo>
                  <a:lnTo>
                    <a:pt x="152" y="88"/>
                  </a:lnTo>
                  <a:lnTo>
                    <a:pt x="152" y="80"/>
                  </a:lnTo>
                  <a:lnTo>
                    <a:pt x="160" y="80"/>
                  </a:lnTo>
                  <a:lnTo>
                    <a:pt x="168" y="80"/>
                  </a:lnTo>
                  <a:lnTo>
                    <a:pt x="160" y="64"/>
                  </a:lnTo>
                  <a:lnTo>
                    <a:pt x="160" y="56"/>
                  </a:lnTo>
                  <a:lnTo>
                    <a:pt x="152" y="56"/>
                  </a:lnTo>
                  <a:lnTo>
                    <a:pt x="152" y="48"/>
                  </a:lnTo>
                  <a:lnTo>
                    <a:pt x="160" y="40"/>
                  </a:lnTo>
                  <a:lnTo>
                    <a:pt x="160" y="48"/>
                  </a:lnTo>
                  <a:lnTo>
                    <a:pt x="160" y="56"/>
                  </a:lnTo>
                  <a:lnTo>
                    <a:pt x="168" y="56"/>
                  </a:lnTo>
                  <a:lnTo>
                    <a:pt x="160" y="48"/>
                  </a:lnTo>
                  <a:lnTo>
                    <a:pt x="168" y="48"/>
                  </a:lnTo>
                  <a:lnTo>
                    <a:pt x="168" y="40"/>
                  </a:lnTo>
                  <a:lnTo>
                    <a:pt x="168" y="32"/>
                  </a:lnTo>
                  <a:lnTo>
                    <a:pt x="168" y="24"/>
                  </a:lnTo>
                  <a:lnTo>
                    <a:pt x="160" y="24"/>
                  </a:lnTo>
                  <a:lnTo>
                    <a:pt x="160" y="0"/>
                  </a:lnTo>
                  <a:lnTo>
                    <a:pt x="184" y="8"/>
                  </a:lnTo>
                  <a:lnTo>
                    <a:pt x="264" y="32"/>
                  </a:lnTo>
                  <a:lnTo>
                    <a:pt x="456" y="80"/>
                  </a:lnTo>
                  <a:lnTo>
                    <a:pt x="528" y="96"/>
                  </a:lnTo>
                  <a:lnTo>
                    <a:pt x="480" y="344"/>
                  </a:lnTo>
                  <a:lnTo>
                    <a:pt x="472" y="352"/>
                  </a:lnTo>
                  <a:lnTo>
                    <a:pt x="480" y="368"/>
                  </a:lnTo>
                  <a:lnTo>
                    <a:pt x="480" y="376"/>
                  </a:lnTo>
                  <a:lnTo>
                    <a:pt x="472" y="384"/>
                  </a:lnTo>
                  <a:lnTo>
                    <a:pt x="472" y="392"/>
                  </a:lnTo>
                  <a:lnTo>
                    <a:pt x="336" y="360"/>
                  </a:lnTo>
                  <a:lnTo>
                    <a:pt x="320" y="360"/>
                  </a:lnTo>
                  <a:lnTo>
                    <a:pt x="296" y="360"/>
                  </a:lnTo>
                  <a:lnTo>
                    <a:pt x="288" y="360"/>
                  </a:lnTo>
                  <a:lnTo>
                    <a:pt x="288" y="352"/>
                  </a:lnTo>
                  <a:lnTo>
                    <a:pt x="280" y="360"/>
                  </a:lnTo>
                  <a:lnTo>
                    <a:pt x="256" y="360"/>
                  </a:lnTo>
                  <a:lnTo>
                    <a:pt x="240" y="368"/>
                  </a:lnTo>
                  <a:lnTo>
                    <a:pt x="216" y="368"/>
                  </a:lnTo>
                  <a:lnTo>
                    <a:pt x="216" y="360"/>
                  </a:lnTo>
                  <a:lnTo>
                    <a:pt x="208" y="360"/>
                  </a:lnTo>
                  <a:lnTo>
                    <a:pt x="200" y="360"/>
                  </a:lnTo>
                  <a:lnTo>
                    <a:pt x="192" y="360"/>
                  </a:lnTo>
                  <a:lnTo>
                    <a:pt x="184" y="360"/>
                  </a:lnTo>
                  <a:lnTo>
                    <a:pt x="176" y="360"/>
                  </a:lnTo>
                  <a:lnTo>
                    <a:pt x="168" y="352"/>
                  </a:lnTo>
                  <a:lnTo>
                    <a:pt x="152" y="336"/>
                  </a:lnTo>
                  <a:lnTo>
                    <a:pt x="136" y="336"/>
                  </a:lnTo>
                  <a:lnTo>
                    <a:pt x="128" y="344"/>
                  </a:lnTo>
                  <a:lnTo>
                    <a:pt x="112" y="344"/>
                  </a:lnTo>
                  <a:lnTo>
                    <a:pt x="88" y="344"/>
                  </a:lnTo>
                  <a:lnTo>
                    <a:pt x="80" y="336"/>
                  </a:lnTo>
                  <a:lnTo>
                    <a:pt x="72" y="328"/>
                  </a:lnTo>
                  <a:lnTo>
                    <a:pt x="64" y="320"/>
                  </a:lnTo>
                  <a:lnTo>
                    <a:pt x="64" y="312"/>
                  </a:lnTo>
                  <a:lnTo>
                    <a:pt x="72" y="304"/>
                  </a:lnTo>
                  <a:lnTo>
                    <a:pt x="72" y="288"/>
                  </a:lnTo>
                  <a:lnTo>
                    <a:pt x="64" y="272"/>
                  </a:lnTo>
                  <a:lnTo>
                    <a:pt x="48" y="264"/>
                  </a:lnTo>
                  <a:lnTo>
                    <a:pt x="40" y="264"/>
                  </a:lnTo>
                  <a:lnTo>
                    <a:pt x="40" y="248"/>
                  </a:lnTo>
                  <a:lnTo>
                    <a:pt x="32" y="248"/>
                  </a:lnTo>
                  <a:lnTo>
                    <a:pt x="24" y="248"/>
                  </a:lnTo>
                  <a:lnTo>
                    <a:pt x="16" y="248"/>
                  </a:lnTo>
                  <a:lnTo>
                    <a:pt x="16" y="240"/>
                  </a:lnTo>
                  <a:lnTo>
                    <a:pt x="16" y="248"/>
                  </a:lnTo>
                  <a:lnTo>
                    <a:pt x="8" y="240"/>
                  </a:lnTo>
                  <a:lnTo>
                    <a:pt x="0" y="240"/>
                  </a:lnTo>
                  <a:lnTo>
                    <a:pt x="0" y="232"/>
                  </a:lnTo>
                  <a:lnTo>
                    <a:pt x="0" y="224"/>
                  </a:lnTo>
                  <a:lnTo>
                    <a:pt x="8" y="208"/>
                  </a:lnTo>
                  <a:lnTo>
                    <a:pt x="8" y="224"/>
                  </a:lnTo>
                  <a:lnTo>
                    <a:pt x="8" y="232"/>
                  </a:lnTo>
                  <a:lnTo>
                    <a:pt x="8" y="224"/>
                  </a:lnTo>
                  <a:lnTo>
                    <a:pt x="16" y="216"/>
                  </a:lnTo>
                  <a:lnTo>
                    <a:pt x="16" y="208"/>
                  </a:lnTo>
                  <a:lnTo>
                    <a:pt x="16" y="200"/>
                  </a:lnTo>
                  <a:lnTo>
                    <a:pt x="24" y="200"/>
                  </a:lnTo>
                  <a:lnTo>
                    <a:pt x="24" y="192"/>
                  </a:lnTo>
                  <a:lnTo>
                    <a:pt x="16" y="200"/>
                  </a:lnTo>
                  <a:lnTo>
                    <a:pt x="8" y="200"/>
                  </a:lnTo>
                  <a:lnTo>
                    <a:pt x="8" y="176"/>
                  </a:lnTo>
                  <a:lnTo>
                    <a:pt x="16" y="176"/>
                  </a:lnTo>
                  <a:lnTo>
                    <a:pt x="16" y="184"/>
                  </a:lnTo>
                  <a:lnTo>
                    <a:pt x="16" y="176"/>
                  </a:lnTo>
                  <a:lnTo>
                    <a:pt x="32" y="176"/>
                  </a:lnTo>
                  <a:lnTo>
                    <a:pt x="24" y="168"/>
                  </a:lnTo>
                  <a:lnTo>
                    <a:pt x="16" y="168"/>
                  </a:lnTo>
                  <a:lnTo>
                    <a:pt x="8" y="168"/>
                  </a:lnTo>
                  <a:lnTo>
                    <a:pt x="8" y="160"/>
                  </a:lnTo>
                  <a:lnTo>
                    <a:pt x="16" y="160"/>
                  </a:lnTo>
                  <a:lnTo>
                    <a:pt x="16" y="144"/>
                  </a:lnTo>
                  <a:lnTo>
                    <a:pt x="16" y="136"/>
                  </a:lnTo>
                  <a:lnTo>
                    <a:pt x="16" y="88"/>
                  </a:lnTo>
                  <a:lnTo>
                    <a:pt x="16" y="80"/>
                  </a:lnTo>
                  <a:lnTo>
                    <a:pt x="8" y="64"/>
                  </a:lnTo>
                  <a:lnTo>
                    <a:pt x="8" y="48"/>
                  </a:lnTo>
                  <a:lnTo>
                    <a:pt x="8" y="40"/>
                  </a:lnTo>
                  <a:lnTo>
                    <a:pt x="16" y="32"/>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105"/>
            <p:cNvSpPr>
              <a:spLocks/>
            </p:cNvSpPr>
            <p:nvPr/>
          </p:nvSpPr>
          <p:spPr bwMode="auto">
            <a:xfrm>
              <a:off x="1863329" y="819150"/>
              <a:ext cx="891778" cy="747713"/>
            </a:xfrm>
            <a:custGeom>
              <a:avLst/>
              <a:gdLst>
                <a:gd name="T0" fmla="*/ 341848 w 640"/>
                <a:gd name="T1" fmla="*/ 29760 h 536"/>
                <a:gd name="T2" fmla="*/ 326985 w 640"/>
                <a:gd name="T3" fmla="*/ 14880 h 536"/>
                <a:gd name="T4" fmla="*/ 326985 w 640"/>
                <a:gd name="T5" fmla="*/ 14880 h 536"/>
                <a:gd name="T6" fmla="*/ 312122 w 640"/>
                <a:gd name="T7" fmla="*/ 14880 h 536"/>
                <a:gd name="T8" fmla="*/ 297259 w 640"/>
                <a:gd name="T9" fmla="*/ 0 h 536"/>
                <a:gd name="T10" fmla="*/ 282396 w 640"/>
                <a:gd name="T11" fmla="*/ 14880 h 536"/>
                <a:gd name="T12" fmla="*/ 267533 w 640"/>
                <a:gd name="T13" fmla="*/ 0 h 536"/>
                <a:gd name="T14" fmla="*/ 267533 w 640"/>
                <a:gd name="T15" fmla="*/ 0 h 536"/>
                <a:gd name="T16" fmla="*/ 267533 w 640"/>
                <a:gd name="T17" fmla="*/ 29760 h 536"/>
                <a:gd name="T18" fmla="*/ 252670 w 640"/>
                <a:gd name="T19" fmla="*/ 44640 h 536"/>
                <a:gd name="T20" fmla="*/ 252670 w 640"/>
                <a:gd name="T21" fmla="*/ 59519 h 536"/>
                <a:gd name="T22" fmla="*/ 252670 w 640"/>
                <a:gd name="T23" fmla="*/ 59519 h 536"/>
                <a:gd name="T24" fmla="*/ 252670 w 640"/>
                <a:gd name="T25" fmla="*/ 104159 h 536"/>
                <a:gd name="T26" fmla="*/ 237807 w 640"/>
                <a:gd name="T27" fmla="*/ 133919 h 536"/>
                <a:gd name="T28" fmla="*/ 208081 w 640"/>
                <a:gd name="T29" fmla="*/ 208318 h 536"/>
                <a:gd name="T30" fmla="*/ 178356 w 640"/>
                <a:gd name="T31" fmla="*/ 252957 h 536"/>
                <a:gd name="T32" fmla="*/ 148630 w 640"/>
                <a:gd name="T33" fmla="*/ 327357 h 536"/>
                <a:gd name="T34" fmla="*/ 148630 w 640"/>
                <a:gd name="T35" fmla="*/ 327357 h 536"/>
                <a:gd name="T36" fmla="*/ 74315 w 640"/>
                <a:gd name="T37" fmla="*/ 491035 h 536"/>
                <a:gd name="T38" fmla="*/ 59452 w 640"/>
                <a:gd name="T39" fmla="*/ 505915 h 536"/>
                <a:gd name="T40" fmla="*/ 14863 w 640"/>
                <a:gd name="T41" fmla="*/ 580314 h 536"/>
                <a:gd name="T42" fmla="*/ 14863 w 640"/>
                <a:gd name="T43" fmla="*/ 624954 h 536"/>
                <a:gd name="T44" fmla="*/ 14863 w 640"/>
                <a:gd name="T45" fmla="*/ 654713 h 536"/>
                <a:gd name="T46" fmla="*/ 0 w 640"/>
                <a:gd name="T47" fmla="*/ 714233 h 536"/>
                <a:gd name="T48" fmla="*/ 14863 w 640"/>
                <a:gd name="T49" fmla="*/ 743993 h 536"/>
                <a:gd name="T50" fmla="*/ 520204 w 640"/>
                <a:gd name="T51" fmla="*/ 892791 h 536"/>
                <a:gd name="T52" fmla="*/ 891778 w 640"/>
                <a:gd name="T53" fmla="*/ 982070 h 536"/>
                <a:gd name="T54" fmla="*/ 966093 w 640"/>
                <a:gd name="T55" fmla="*/ 996950 h 536"/>
                <a:gd name="T56" fmla="*/ 1040407 w 640"/>
                <a:gd name="T57" fmla="*/ 684473 h 536"/>
                <a:gd name="T58" fmla="*/ 1070133 w 640"/>
                <a:gd name="T59" fmla="*/ 639834 h 536"/>
                <a:gd name="T60" fmla="*/ 1070133 w 640"/>
                <a:gd name="T61" fmla="*/ 624954 h 536"/>
                <a:gd name="T62" fmla="*/ 1070133 w 640"/>
                <a:gd name="T63" fmla="*/ 610074 h 536"/>
                <a:gd name="T64" fmla="*/ 1070133 w 640"/>
                <a:gd name="T65" fmla="*/ 610074 h 536"/>
                <a:gd name="T66" fmla="*/ 1040407 w 640"/>
                <a:gd name="T67" fmla="*/ 580314 h 536"/>
                <a:gd name="T68" fmla="*/ 1040407 w 640"/>
                <a:gd name="T69" fmla="*/ 565434 h 536"/>
                <a:gd name="T70" fmla="*/ 1055270 w 640"/>
                <a:gd name="T71" fmla="*/ 520795 h 536"/>
                <a:gd name="T72" fmla="*/ 1114722 w 640"/>
                <a:gd name="T73" fmla="*/ 461275 h 536"/>
                <a:gd name="T74" fmla="*/ 1114722 w 640"/>
                <a:gd name="T75" fmla="*/ 446396 h 536"/>
                <a:gd name="T76" fmla="*/ 1189037 w 640"/>
                <a:gd name="T77" fmla="*/ 357116 h 536"/>
                <a:gd name="T78" fmla="*/ 1189037 w 640"/>
                <a:gd name="T79" fmla="*/ 342237 h 536"/>
                <a:gd name="T80" fmla="*/ 1174174 w 640"/>
                <a:gd name="T81" fmla="*/ 312477 h 536"/>
                <a:gd name="T82" fmla="*/ 1144448 w 640"/>
                <a:gd name="T83" fmla="*/ 267837 h 536"/>
                <a:gd name="T84" fmla="*/ 891778 w 640"/>
                <a:gd name="T85" fmla="*/ 208318 h 536"/>
                <a:gd name="T86" fmla="*/ 862052 w 640"/>
                <a:gd name="T87" fmla="*/ 208318 h 536"/>
                <a:gd name="T88" fmla="*/ 802600 w 640"/>
                <a:gd name="T89" fmla="*/ 208318 h 536"/>
                <a:gd name="T90" fmla="*/ 787737 w 640"/>
                <a:gd name="T91" fmla="*/ 208318 h 536"/>
                <a:gd name="T92" fmla="*/ 787737 w 640"/>
                <a:gd name="T93" fmla="*/ 208318 h 536"/>
                <a:gd name="T94" fmla="*/ 743148 w 640"/>
                <a:gd name="T95" fmla="*/ 208318 h 536"/>
                <a:gd name="T96" fmla="*/ 668833 w 640"/>
                <a:gd name="T97" fmla="*/ 223198 h 536"/>
                <a:gd name="T98" fmla="*/ 653970 w 640"/>
                <a:gd name="T99" fmla="*/ 208318 h 536"/>
                <a:gd name="T100" fmla="*/ 639107 w 640"/>
                <a:gd name="T101" fmla="*/ 208318 h 536"/>
                <a:gd name="T102" fmla="*/ 609381 w 640"/>
                <a:gd name="T103" fmla="*/ 208318 h 536"/>
                <a:gd name="T104" fmla="*/ 594519 w 640"/>
                <a:gd name="T105" fmla="*/ 208318 h 536"/>
                <a:gd name="T106" fmla="*/ 549930 w 640"/>
                <a:gd name="T107" fmla="*/ 163678 h 536"/>
                <a:gd name="T108" fmla="*/ 520204 w 640"/>
                <a:gd name="T109" fmla="*/ 163678 h 536"/>
                <a:gd name="T110" fmla="*/ 475615 w 640"/>
                <a:gd name="T111" fmla="*/ 178558 h 536"/>
                <a:gd name="T112" fmla="*/ 416163 w 640"/>
                <a:gd name="T113" fmla="*/ 163678 h 536"/>
                <a:gd name="T114" fmla="*/ 401300 w 640"/>
                <a:gd name="T115" fmla="*/ 148799 h 536"/>
                <a:gd name="T116" fmla="*/ 386437 w 640"/>
                <a:gd name="T117" fmla="*/ 119039 h 536"/>
                <a:gd name="T118" fmla="*/ 401300 w 640"/>
                <a:gd name="T119" fmla="*/ 74399 h 536"/>
                <a:gd name="T120" fmla="*/ 356711 w 640"/>
                <a:gd name="T121" fmla="*/ 29760 h 536"/>
                <a:gd name="T122" fmla="*/ 341848 w 640"/>
                <a:gd name="T123" fmla="*/ 29760 h 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40" h="536">
                  <a:moveTo>
                    <a:pt x="192" y="16"/>
                  </a:moveTo>
                  <a:lnTo>
                    <a:pt x="184" y="16"/>
                  </a:lnTo>
                  <a:lnTo>
                    <a:pt x="184" y="8"/>
                  </a:lnTo>
                  <a:lnTo>
                    <a:pt x="176" y="8"/>
                  </a:lnTo>
                  <a:lnTo>
                    <a:pt x="168" y="8"/>
                  </a:lnTo>
                  <a:lnTo>
                    <a:pt x="160" y="8"/>
                  </a:lnTo>
                  <a:lnTo>
                    <a:pt x="160" y="0"/>
                  </a:lnTo>
                  <a:lnTo>
                    <a:pt x="152" y="8"/>
                  </a:lnTo>
                  <a:lnTo>
                    <a:pt x="152" y="0"/>
                  </a:lnTo>
                  <a:lnTo>
                    <a:pt x="144" y="0"/>
                  </a:lnTo>
                  <a:lnTo>
                    <a:pt x="144" y="8"/>
                  </a:lnTo>
                  <a:lnTo>
                    <a:pt x="144" y="16"/>
                  </a:lnTo>
                  <a:lnTo>
                    <a:pt x="136" y="24"/>
                  </a:lnTo>
                  <a:lnTo>
                    <a:pt x="136" y="32"/>
                  </a:lnTo>
                  <a:lnTo>
                    <a:pt x="128" y="48"/>
                  </a:lnTo>
                  <a:lnTo>
                    <a:pt x="136" y="56"/>
                  </a:lnTo>
                  <a:lnTo>
                    <a:pt x="128" y="72"/>
                  </a:lnTo>
                  <a:lnTo>
                    <a:pt x="112" y="112"/>
                  </a:lnTo>
                  <a:lnTo>
                    <a:pt x="96" y="136"/>
                  </a:lnTo>
                  <a:lnTo>
                    <a:pt x="80" y="176"/>
                  </a:lnTo>
                  <a:lnTo>
                    <a:pt x="64" y="224"/>
                  </a:lnTo>
                  <a:lnTo>
                    <a:pt x="40" y="264"/>
                  </a:lnTo>
                  <a:lnTo>
                    <a:pt x="32" y="272"/>
                  </a:lnTo>
                  <a:lnTo>
                    <a:pt x="24" y="288"/>
                  </a:lnTo>
                  <a:lnTo>
                    <a:pt x="8" y="312"/>
                  </a:lnTo>
                  <a:lnTo>
                    <a:pt x="8" y="320"/>
                  </a:lnTo>
                  <a:lnTo>
                    <a:pt x="8" y="336"/>
                  </a:lnTo>
                  <a:lnTo>
                    <a:pt x="8" y="344"/>
                  </a:lnTo>
                  <a:lnTo>
                    <a:pt x="8" y="352"/>
                  </a:lnTo>
                  <a:lnTo>
                    <a:pt x="0" y="368"/>
                  </a:lnTo>
                  <a:lnTo>
                    <a:pt x="0" y="384"/>
                  </a:lnTo>
                  <a:lnTo>
                    <a:pt x="0" y="392"/>
                  </a:lnTo>
                  <a:lnTo>
                    <a:pt x="8" y="400"/>
                  </a:lnTo>
                  <a:lnTo>
                    <a:pt x="24" y="416"/>
                  </a:lnTo>
                  <a:lnTo>
                    <a:pt x="280" y="480"/>
                  </a:lnTo>
                  <a:lnTo>
                    <a:pt x="392" y="504"/>
                  </a:lnTo>
                  <a:lnTo>
                    <a:pt x="480" y="528"/>
                  </a:lnTo>
                  <a:lnTo>
                    <a:pt x="520" y="536"/>
                  </a:lnTo>
                  <a:lnTo>
                    <a:pt x="560" y="384"/>
                  </a:lnTo>
                  <a:lnTo>
                    <a:pt x="560" y="368"/>
                  </a:lnTo>
                  <a:lnTo>
                    <a:pt x="576" y="344"/>
                  </a:lnTo>
                  <a:lnTo>
                    <a:pt x="576" y="336"/>
                  </a:lnTo>
                  <a:lnTo>
                    <a:pt x="576" y="328"/>
                  </a:lnTo>
                  <a:lnTo>
                    <a:pt x="576" y="320"/>
                  </a:lnTo>
                  <a:lnTo>
                    <a:pt x="560" y="312"/>
                  </a:lnTo>
                  <a:lnTo>
                    <a:pt x="560" y="304"/>
                  </a:lnTo>
                  <a:lnTo>
                    <a:pt x="568" y="296"/>
                  </a:lnTo>
                  <a:lnTo>
                    <a:pt x="568" y="280"/>
                  </a:lnTo>
                  <a:lnTo>
                    <a:pt x="592" y="256"/>
                  </a:lnTo>
                  <a:lnTo>
                    <a:pt x="600" y="248"/>
                  </a:lnTo>
                  <a:lnTo>
                    <a:pt x="600" y="240"/>
                  </a:lnTo>
                  <a:lnTo>
                    <a:pt x="640" y="192"/>
                  </a:lnTo>
                  <a:lnTo>
                    <a:pt x="640" y="184"/>
                  </a:lnTo>
                  <a:lnTo>
                    <a:pt x="640" y="176"/>
                  </a:lnTo>
                  <a:lnTo>
                    <a:pt x="632" y="168"/>
                  </a:lnTo>
                  <a:lnTo>
                    <a:pt x="616" y="144"/>
                  </a:lnTo>
                  <a:lnTo>
                    <a:pt x="480" y="112"/>
                  </a:lnTo>
                  <a:lnTo>
                    <a:pt x="464" y="112"/>
                  </a:lnTo>
                  <a:lnTo>
                    <a:pt x="440" y="112"/>
                  </a:lnTo>
                  <a:lnTo>
                    <a:pt x="432" y="112"/>
                  </a:lnTo>
                  <a:lnTo>
                    <a:pt x="432" y="104"/>
                  </a:lnTo>
                  <a:lnTo>
                    <a:pt x="424" y="112"/>
                  </a:lnTo>
                  <a:lnTo>
                    <a:pt x="400" y="112"/>
                  </a:lnTo>
                  <a:lnTo>
                    <a:pt x="384" y="120"/>
                  </a:lnTo>
                  <a:lnTo>
                    <a:pt x="360" y="120"/>
                  </a:lnTo>
                  <a:lnTo>
                    <a:pt x="360" y="112"/>
                  </a:lnTo>
                  <a:lnTo>
                    <a:pt x="352" y="112"/>
                  </a:lnTo>
                  <a:lnTo>
                    <a:pt x="344" y="112"/>
                  </a:lnTo>
                  <a:lnTo>
                    <a:pt x="336" y="112"/>
                  </a:lnTo>
                  <a:lnTo>
                    <a:pt x="328" y="112"/>
                  </a:lnTo>
                  <a:lnTo>
                    <a:pt x="320" y="112"/>
                  </a:lnTo>
                  <a:lnTo>
                    <a:pt x="312" y="104"/>
                  </a:lnTo>
                  <a:lnTo>
                    <a:pt x="296" y="88"/>
                  </a:lnTo>
                  <a:lnTo>
                    <a:pt x="280" y="88"/>
                  </a:lnTo>
                  <a:lnTo>
                    <a:pt x="272" y="96"/>
                  </a:lnTo>
                  <a:lnTo>
                    <a:pt x="256" y="96"/>
                  </a:lnTo>
                  <a:lnTo>
                    <a:pt x="232" y="96"/>
                  </a:lnTo>
                  <a:lnTo>
                    <a:pt x="224" y="88"/>
                  </a:lnTo>
                  <a:lnTo>
                    <a:pt x="216" y="80"/>
                  </a:lnTo>
                  <a:lnTo>
                    <a:pt x="208" y="72"/>
                  </a:lnTo>
                  <a:lnTo>
                    <a:pt x="208" y="64"/>
                  </a:lnTo>
                  <a:lnTo>
                    <a:pt x="216" y="56"/>
                  </a:lnTo>
                  <a:lnTo>
                    <a:pt x="216" y="40"/>
                  </a:lnTo>
                  <a:lnTo>
                    <a:pt x="208" y="24"/>
                  </a:lnTo>
                  <a:lnTo>
                    <a:pt x="192" y="16"/>
                  </a:lnTo>
                  <a:lnTo>
                    <a:pt x="184" y="16"/>
                  </a:lnTo>
                  <a:lnTo>
                    <a:pt x="192" y="16"/>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106"/>
            <p:cNvSpPr>
              <a:spLocks/>
            </p:cNvSpPr>
            <p:nvPr/>
          </p:nvSpPr>
          <p:spPr bwMode="auto">
            <a:xfrm>
              <a:off x="1784748" y="1377553"/>
              <a:ext cx="891778" cy="1538288"/>
            </a:xfrm>
            <a:custGeom>
              <a:avLst/>
              <a:gdLst>
                <a:gd name="T0" fmla="*/ 535067 w 640"/>
                <a:gd name="T1" fmla="*/ 713409 h 1104"/>
                <a:gd name="T2" fmla="*/ 1174174 w 640"/>
                <a:gd name="T3" fmla="*/ 1709208 h 1104"/>
                <a:gd name="T4" fmla="*/ 1189037 w 640"/>
                <a:gd name="T5" fmla="*/ 1783522 h 1104"/>
                <a:gd name="T6" fmla="*/ 1114722 w 640"/>
                <a:gd name="T7" fmla="*/ 1813247 h 1104"/>
                <a:gd name="T8" fmla="*/ 1099859 w 640"/>
                <a:gd name="T9" fmla="*/ 1917286 h 1104"/>
                <a:gd name="T10" fmla="*/ 1070133 w 640"/>
                <a:gd name="T11" fmla="*/ 1961874 h 1104"/>
                <a:gd name="T12" fmla="*/ 1084996 w 640"/>
                <a:gd name="T13" fmla="*/ 2006462 h 1104"/>
                <a:gd name="T14" fmla="*/ 683696 w 640"/>
                <a:gd name="T15" fmla="*/ 2006462 h 1104"/>
                <a:gd name="T16" fmla="*/ 683696 w 640"/>
                <a:gd name="T17" fmla="*/ 1976737 h 1104"/>
                <a:gd name="T18" fmla="*/ 653970 w 640"/>
                <a:gd name="T19" fmla="*/ 1976737 h 1104"/>
                <a:gd name="T20" fmla="*/ 653970 w 640"/>
                <a:gd name="T21" fmla="*/ 1857835 h 1104"/>
                <a:gd name="T22" fmla="*/ 549930 w 640"/>
                <a:gd name="T23" fmla="*/ 1738934 h 1104"/>
                <a:gd name="T24" fmla="*/ 535067 w 640"/>
                <a:gd name="T25" fmla="*/ 1724071 h 1104"/>
                <a:gd name="T26" fmla="*/ 490478 w 640"/>
                <a:gd name="T27" fmla="*/ 1679483 h 1104"/>
                <a:gd name="T28" fmla="*/ 431026 w 640"/>
                <a:gd name="T29" fmla="*/ 1620032 h 1104"/>
                <a:gd name="T30" fmla="*/ 356711 w 640"/>
                <a:gd name="T31" fmla="*/ 1575444 h 1104"/>
                <a:gd name="T32" fmla="*/ 326985 w 640"/>
                <a:gd name="T33" fmla="*/ 1545719 h 1104"/>
                <a:gd name="T34" fmla="*/ 252670 w 640"/>
                <a:gd name="T35" fmla="*/ 1515993 h 1104"/>
                <a:gd name="T36" fmla="*/ 237807 w 640"/>
                <a:gd name="T37" fmla="*/ 1501131 h 1104"/>
                <a:gd name="T38" fmla="*/ 252670 w 640"/>
                <a:gd name="T39" fmla="*/ 1456543 h 1104"/>
                <a:gd name="T40" fmla="*/ 267533 w 640"/>
                <a:gd name="T41" fmla="*/ 1382229 h 1104"/>
                <a:gd name="T42" fmla="*/ 237807 w 640"/>
                <a:gd name="T43" fmla="*/ 1367367 h 1104"/>
                <a:gd name="T44" fmla="*/ 208081 w 640"/>
                <a:gd name="T45" fmla="*/ 1293053 h 1104"/>
                <a:gd name="T46" fmla="*/ 178356 w 640"/>
                <a:gd name="T47" fmla="*/ 1203877 h 1104"/>
                <a:gd name="T48" fmla="*/ 148630 w 640"/>
                <a:gd name="T49" fmla="*/ 1144426 h 1104"/>
                <a:gd name="T50" fmla="*/ 133767 w 640"/>
                <a:gd name="T51" fmla="*/ 1099838 h 1104"/>
                <a:gd name="T52" fmla="*/ 148630 w 640"/>
                <a:gd name="T53" fmla="*/ 1084976 h 1104"/>
                <a:gd name="T54" fmla="*/ 163493 w 640"/>
                <a:gd name="T55" fmla="*/ 1084976 h 1104"/>
                <a:gd name="T56" fmla="*/ 163493 w 640"/>
                <a:gd name="T57" fmla="*/ 1010662 h 1104"/>
                <a:gd name="T58" fmla="*/ 118904 w 640"/>
                <a:gd name="T59" fmla="*/ 966074 h 1104"/>
                <a:gd name="T60" fmla="*/ 118904 w 640"/>
                <a:gd name="T61" fmla="*/ 921486 h 1104"/>
                <a:gd name="T62" fmla="*/ 118904 w 640"/>
                <a:gd name="T63" fmla="*/ 876898 h 1104"/>
                <a:gd name="T64" fmla="*/ 148630 w 640"/>
                <a:gd name="T65" fmla="*/ 847173 h 1104"/>
                <a:gd name="T66" fmla="*/ 148630 w 640"/>
                <a:gd name="T67" fmla="*/ 891761 h 1104"/>
                <a:gd name="T68" fmla="*/ 178356 w 640"/>
                <a:gd name="T69" fmla="*/ 921486 h 1104"/>
                <a:gd name="T70" fmla="*/ 163493 w 640"/>
                <a:gd name="T71" fmla="*/ 862036 h 1104"/>
                <a:gd name="T72" fmla="*/ 148630 w 640"/>
                <a:gd name="T73" fmla="*/ 817447 h 1104"/>
                <a:gd name="T74" fmla="*/ 193219 w 640"/>
                <a:gd name="T75" fmla="*/ 817447 h 1104"/>
                <a:gd name="T76" fmla="*/ 222944 w 640"/>
                <a:gd name="T77" fmla="*/ 802585 h 1104"/>
                <a:gd name="T78" fmla="*/ 193219 w 640"/>
                <a:gd name="T79" fmla="*/ 802585 h 1104"/>
                <a:gd name="T80" fmla="*/ 148630 w 640"/>
                <a:gd name="T81" fmla="*/ 787722 h 1104"/>
                <a:gd name="T82" fmla="*/ 118904 w 640"/>
                <a:gd name="T83" fmla="*/ 832310 h 1104"/>
                <a:gd name="T84" fmla="*/ 104041 w 640"/>
                <a:gd name="T85" fmla="*/ 817447 h 1104"/>
                <a:gd name="T86" fmla="*/ 74315 w 640"/>
                <a:gd name="T87" fmla="*/ 772859 h 1104"/>
                <a:gd name="T88" fmla="*/ 89178 w 640"/>
                <a:gd name="T89" fmla="*/ 743134 h 1104"/>
                <a:gd name="T90" fmla="*/ 59452 w 640"/>
                <a:gd name="T91" fmla="*/ 683683 h 1104"/>
                <a:gd name="T92" fmla="*/ 44589 w 640"/>
                <a:gd name="T93" fmla="*/ 639095 h 1104"/>
                <a:gd name="T94" fmla="*/ 14863 w 640"/>
                <a:gd name="T95" fmla="*/ 579645 h 1104"/>
                <a:gd name="T96" fmla="*/ 29726 w 640"/>
                <a:gd name="T97" fmla="*/ 520194 h 1104"/>
                <a:gd name="T98" fmla="*/ 44589 w 640"/>
                <a:gd name="T99" fmla="*/ 401292 h 1104"/>
                <a:gd name="T100" fmla="*/ 29726 w 640"/>
                <a:gd name="T101" fmla="*/ 356704 h 1104"/>
                <a:gd name="T102" fmla="*/ 59452 w 640"/>
                <a:gd name="T103" fmla="*/ 208078 h 1104"/>
                <a:gd name="T104" fmla="*/ 104041 w 640"/>
                <a:gd name="T105" fmla="*/ 104039 h 1104"/>
                <a:gd name="T106" fmla="*/ 104041 w 640"/>
                <a:gd name="T107" fmla="*/ 74313 h 1104"/>
                <a:gd name="T108" fmla="*/ 104041 w 640"/>
                <a:gd name="T109" fmla="*/ 44588 h 1104"/>
                <a:gd name="T110" fmla="*/ 148630 w 640"/>
                <a:gd name="T111" fmla="*/ 29725 h 1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40" h="1104">
                  <a:moveTo>
                    <a:pt x="80" y="16"/>
                  </a:moveTo>
                  <a:lnTo>
                    <a:pt x="336" y="80"/>
                  </a:lnTo>
                  <a:lnTo>
                    <a:pt x="368" y="88"/>
                  </a:lnTo>
                  <a:lnTo>
                    <a:pt x="288" y="384"/>
                  </a:lnTo>
                  <a:lnTo>
                    <a:pt x="616" y="872"/>
                  </a:lnTo>
                  <a:lnTo>
                    <a:pt x="616" y="888"/>
                  </a:lnTo>
                  <a:lnTo>
                    <a:pt x="616" y="896"/>
                  </a:lnTo>
                  <a:lnTo>
                    <a:pt x="632" y="920"/>
                  </a:lnTo>
                  <a:lnTo>
                    <a:pt x="632" y="936"/>
                  </a:lnTo>
                  <a:lnTo>
                    <a:pt x="640" y="952"/>
                  </a:lnTo>
                  <a:lnTo>
                    <a:pt x="640" y="960"/>
                  </a:lnTo>
                  <a:lnTo>
                    <a:pt x="640" y="968"/>
                  </a:lnTo>
                  <a:lnTo>
                    <a:pt x="624" y="968"/>
                  </a:lnTo>
                  <a:lnTo>
                    <a:pt x="600" y="976"/>
                  </a:lnTo>
                  <a:lnTo>
                    <a:pt x="600" y="992"/>
                  </a:lnTo>
                  <a:lnTo>
                    <a:pt x="600" y="1000"/>
                  </a:lnTo>
                  <a:lnTo>
                    <a:pt x="600" y="1008"/>
                  </a:lnTo>
                  <a:lnTo>
                    <a:pt x="600" y="1024"/>
                  </a:lnTo>
                  <a:lnTo>
                    <a:pt x="592" y="1032"/>
                  </a:lnTo>
                  <a:lnTo>
                    <a:pt x="576" y="1040"/>
                  </a:lnTo>
                  <a:lnTo>
                    <a:pt x="576" y="1048"/>
                  </a:lnTo>
                  <a:lnTo>
                    <a:pt x="576" y="1056"/>
                  </a:lnTo>
                  <a:lnTo>
                    <a:pt x="576" y="1072"/>
                  </a:lnTo>
                  <a:lnTo>
                    <a:pt x="584" y="1080"/>
                  </a:lnTo>
                  <a:lnTo>
                    <a:pt x="584" y="1104"/>
                  </a:lnTo>
                  <a:lnTo>
                    <a:pt x="576" y="1104"/>
                  </a:lnTo>
                  <a:lnTo>
                    <a:pt x="568" y="1104"/>
                  </a:lnTo>
                  <a:lnTo>
                    <a:pt x="368" y="1080"/>
                  </a:lnTo>
                  <a:lnTo>
                    <a:pt x="360" y="1072"/>
                  </a:lnTo>
                  <a:lnTo>
                    <a:pt x="368" y="1072"/>
                  </a:lnTo>
                  <a:lnTo>
                    <a:pt x="368" y="1064"/>
                  </a:lnTo>
                  <a:lnTo>
                    <a:pt x="360" y="1064"/>
                  </a:lnTo>
                  <a:lnTo>
                    <a:pt x="352" y="1064"/>
                  </a:lnTo>
                  <a:lnTo>
                    <a:pt x="352" y="1048"/>
                  </a:lnTo>
                  <a:lnTo>
                    <a:pt x="360" y="1048"/>
                  </a:lnTo>
                  <a:lnTo>
                    <a:pt x="360" y="1040"/>
                  </a:lnTo>
                  <a:lnTo>
                    <a:pt x="360" y="1016"/>
                  </a:lnTo>
                  <a:lnTo>
                    <a:pt x="352" y="1000"/>
                  </a:lnTo>
                  <a:lnTo>
                    <a:pt x="344" y="992"/>
                  </a:lnTo>
                  <a:lnTo>
                    <a:pt x="328" y="968"/>
                  </a:lnTo>
                  <a:lnTo>
                    <a:pt x="312" y="944"/>
                  </a:lnTo>
                  <a:lnTo>
                    <a:pt x="304" y="936"/>
                  </a:lnTo>
                  <a:lnTo>
                    <a:pt x="296" y="936"/>
                  </a:lnTo>
                  <a:lnTo>
                    <a:pt x="296" y="944"/>
                  </a:lnTo>
                  <a:lnTo>
                    <a:pt x="288" y="936"/>
                  </a:lnTo>
                  <a:lnTo>
                    <a:pt x="288" y="928"/>
                  </a:lnTo>
                  <a:lnTo>
                    <a:pt x="288" y="920"/>
                  </a:lnTo>
                  <a:lnTo>
                    <a:pt x="288" y="912"/>
                  </a:lnTo>
                  <a:lnTo>
                    <a:pt x="280" y="904"/>
                  </a:lnTo>
                  <a:lnTo>
                    <a:pt x="264" y="904"/>
                  </a:lnTo>
                  <a:lnTo>
                    <a:pt x="256" y="904"/>
                  </a:lnTo>
                  <a:lnTo>
                    <a:pt x="248" y="896"/>
                  </a:lnTo>
                  <a:lnTo>
                    <a:pt x="232" y="880"/>
                  </a:lnTo>
                  <a:lnTo>
                    <a:pt x="232" y="872"/>
                  </a:lnTo>
                  <a:lnTo>
                    <a:pt x="224" y="856"/>
                  </a:lnTo>
                  <a:lnTo>
                    <a:pt x="208" y="848"/>
                  </a:lnTo>
                  <a:lnTo>
                    <a:pt x="200" y="848"/>
                  </a:lnTo>
                  <a:lnTo>
                    <a:pt x="192" y="848"/>
                  </a:lnTo>
                  <a:lnTo>
                    <a:pt x="192" y="840"/>
                  </a:lnTo>
                  <a:lnTo>
                    <a:pt x="184" y="840"/>
                  </a:lnTo>
                  <a:lnTo>
                    <a:pt x="176" y="832"/>
                  </a:lnTo>
                  <a:lnTo>
                    <a:pt x="160" y="824"/>
                  </a:lnTo>
                  <a:lnTo>
                    <a:pt x="144" y="824"/>
                  </a:lnTo>
                  <a:lnTo>
                    <a:pt x="136" y="824"/>
                  </a:lnTo>
                  <a:lnTo>
                    <a:pt x="136" y="816"/>
                  </a:lnTo>
                  <a:lnTo>
                    <a:pt x="128" y="816"/>
                  </a:lnTo>
                  <a:lnTo>
                    <a:pt x="128" y="808"/>
                  </a:lnTo>
                  <a:lnTo>
                    <a:pt x="136" y="800"/>
                  </a:lnTo>
                  <a:lnTo>
                    <a:pt x="136" y="792"/>
                  </a:lnTo>
                  <a:lnTo>
                    <a:pt x="136" y="784"/>
                  </a:lnTo>
                  <a:lnTo>
                    <a:pt x="136" y="768"/>
                  </a:lnTo>
                  <a:lnTo>
                    <a:pt x="144" y="760"/>
                  </a:lnTo>
                  <a:lnTo>
                    <a:pt x="144" y="744"/>
                  </a:lnTo>
                  <a:lnTo>
                    <a:pt x="136" y="744"/>
                  </a:lnTo>
                  <a:lnTo>
                    <a:pt x="128" y="736"/>
                  </a:lnTo>
                  <a:lnTo>
                    <a:pt x="136" y="728"/>
                  </a:lnTo>
                  <a:lnTo>
                    <a:pt x="136" y="712"/>
                  </a:lnTo>
                  <a:lnTo>
                    <a:pt x="128" y="712"/>
                  </a:lnTo>
                  <a:lnTo>
                    <a:pt x="112" y="696"/>
                  </a:lnTo>
                  <a:lnTo>
                    <a:pt x="104" y="688"/>
                  </a:lnTo>
                  <a:lnTo>
                    <a:pt x="104" y="672"/>
                  </a:lnTo>
                  <a:lnTo>
                    <a:pt x="96" y="656"/>
                  </a:lnTo>
                  <a:lnTo>
                    <a:pt x="96" y="648"/>
                  </a:lnTo>
                  <a:lnTo>
                    <a:pt x="88" y="640"/>
                  </a:lnTo>
                  <a:lnTo>
                    <a:pt x="96" y="640"/>
                  </a:lnTo>
                  <a:lnTo>
                    <a:pt x="96" y="632"/>
                  </a:lnTo>
                  <a:lnTo>
                    <a:pt x="80" y="616"/>
                  </a:lnTo>
                  <a:lnTo>
                    <a:pt x="72" y="616"/>
                  </a:lnTo>
                  <a:lnTo>
                    <a:pt x="72" y="608"/>
                  </a:lnTo>
                  <a:lnTo>
                    <a:pt x="80" y="608"/>
                  </a:lnTo>
                  <a:lnTo>
                    <a:pt x="72" y="592"/>
                  </a:lnTo>
                  <a:lnTo>
                    <a:pt x="80" y="584"/>
                  </a:lnTo>
                  <a:lnTo>
                    <a:pt x="80" y="576"/>
                  </a:lnTo>
                  <a:lnTo>
                    <a:pt x="80" y="584"/>
                  </a:lnTo>
                  <a:lnTo>
                    <a:pt x="88" y="584"/>
                  </a:lnTo>
                  <a:lnTo>
                    <a:pt x="96" y="568"/>
                  </a:lnTo>
                  <a:lnTo>
                    <a:pt x="96" y="544"/>
                  </a:lnTo>
                  <a:lnTo>
                    <a:pt x="88" y="544"/>
                  </a:lnTo>
                  <a:lnTo>
                    <a:pt x="80" y="544"/>
                  </a:lnTo>
                  <a:lnTo>
                    <a:pt x="64" y="520"/>
                  </a:lnTo>
                  <a:lnTo>
                    <a:pt x="64" y="512"/>
                  </a:lnTo>
                  <a:lnTo>
                    <a:pt x="64" y="504"/>
                  </a:lnTo>
                  <a:lnTo>
                    <a:pt x="64" y="496"/>
                  </a:lnTo>
                  <a:lnTo>
                    <a:pt x="64" y="488"/>
                  </a:lnTo>
                  <a:lnTo>
                    <a:pt x="64" y="480"/>
                  </a:lnTo>
                  <a:lnTo>
                    <a:pt x="64" y="472"/>
                  </a:lnTo>
                  <a:lnTo>
                    <a:pt x="64" y="456"/>
                  </a:lnTo>
                  <a:lnTo>
                    <a:pt x="72" y="456"/>
                  </a:lnTo>
                  <a:lnTo>
                    <a:pt x="80" y="456"/>
                  </a:lnTo>
                  <a:lnTo>
                    <a:pt x="80" y="464"/>
                  </a:lnTo>
                  <a:lnTo>
                    <a:pt x="72" y="464"/>
                  </a:lnTo>
                  <a:lnTo>
                    <a:pt x="72" y="472"/>
                  </a:lnTo>
                  <a:lnTo>
                    <a:pt x="80" y="480"/>
                  </a:lnTo>
                  <a:lnTo>
                    <a:pt x="80" y="488"/>
                  </a:lnTo>
                  <a:lnTo>
                    <a:pt x="96" y="496"/>
                  </a:lnTo>
                  <a:lnTo>
                    <a:pt x="96" y="488"/>
                  </a:lnTo>
                  <a:lnTo>
                    <a:pt x="88" y="480"/>
                  </a:lnTo>
                  <a:lnTo>
                    <a:pt x="88" y="472"/>
                  </a:lnTo>
                  <a:lnTo>
                    <a:pt x="88" y="464"/>
                  </a:lnTo>
                  <a:lnTo>
                    <a:pt x="88" y="456"/>
                  </a:lnTo>
                  <a:lnTo>
                    <a:pt x="80" y="448"/>
                  </a:lnTo>
                  <a:lnTo>
                    <a:pt x="80" y="440"/>
                  </a:lnTo>
                  <a:lnTo>
                    <a:pt x="88" y="440"/>
                  </a:lnTo>
                  <a:lnTo>
                    <a:pt x="96" y="432"/>
                  </a:lnTo>
                  <a:lnTo>
                    <a:pt x="104" y="440"/>
                  </a:lnTo>
                  <a:lnTo>
                    <a:pt x="120" y="440"/>
                  </a:lnTo>
                  <a:lnTo>
                    <a:pt x="128" y="440"/>
                  </a:lnTo>
                  <a:lnTo>
                    <a:pt x="120" y="432"/>
                  </a:lnTo>
                  <a:lnTo>
                    <a:pt x="112" y="432"/>
                  </a:lnTo>
                  <a:lnTo>
                    <a:pt x="104" y="432"/>
                  </a:lnTo>
                  <a:lnTo>
                    <a:pt x="96" y="432"/>
                  </a:lnTo>
                  <a:lnTo>
                    <a:pt x="96" y="424"/>
                  </a:lnTo>
                  <a:lnTo>
                    <a:pt x="88" y="416"/>
                  </a:lnTo>
                  <a:lnTo>
                    <a:pt x="80" y="424"/>
                  </a:lnTo>
                  <a:lnTo>
                    <a:pt x="72" y="432"/>
                  </a:lnTo>
                  <a:lnTo>
                    <a:pt x="72" y="448"/>
                  </a:lnTo>
                  <a:lnTo>
                    <a:pt x="64" y="448"/>
                  </a:lnTo>
                  <a:lnTo>
                    <a:pt x="64" y="440"/>
                  </a:lnTo>
                  <a:lnTo>
                    <a:pt x="56" y="440"/>
                  </a:lnTo>
                  <a:lnTo>
                    <a:pt x="56" y="432"/>
                  </a:lnTo>
                  <a:lnTo>
                    <a:pt x="48" y="416"/>
                  </a:lnTo>
                  <a:lnTo>
                    <a:pt x="40" y="424"/>
                  </a:lnTo>
                  <a:lnTo>
                    <a:pt x="40" y="416"/>
                  </a:lnTo>
                  <a:lnTo>
                    <a:pt x="40" y="408"/>
                  </a:lnTo>
                  <a:lnTo>
                    <a:pt x="48" y="408"/>
                  </a:lnTo>
                  <a:lnTo>
                    <a:pt x="48" y="400"/>
                  </a:lnTo>
                  <a:lnTo>
                    <a:pt x="40" y="392"/>
                  </a:lnTo>
                  <a:lnTo>
                    <a:pt x="40" y="376"/>
                  </a:lnTo>
                  <a:lnTo>
                    <a:pt x="32" y="368"/>
                  </a:lnTo>
                  <a:lnTo>
                    <a:pt x="24" y="352"/>
                  </a:lnTo>
                  <a:lnTo>
                    <a:pt x="24" y="344"/>
                  </a:lnTo>
                  <a:lnTo>
                    <a:pt x="24" y="336"/>
                  </a:lnTo>
                  <a:lnTo>
                    <a:pt x="16" y="328"/>
                  </a:lnTo>
                  <a:lnTo>
                    <a:pt x="8" y="320"/>
                  </a:lnTo>
                  <a:lnTo>
                    <a:pt x="8" y="312"/>
                  </a:lnTo>
                  <a:lnTo>
                    <a:pt x="16" y="304"/>
                  </a:lnTo>
                  <a:lnTo>
                    <a:pt x="16" y="296"/>
                  </a:lnTo>
                  <a:lnTo>
                    <a:pt x="16" y="280"/>
                  </a:lnTo>
                  <a:lnTo>
                    <a:pt x="16" y="264"/>
                  </a:lnTo>
                  <a:lnTo>
                    <a:pt x="16" y="256"/>
                  </a:lnTo>
                  <a:lnTo>
                    <a:pt x="24" y="248"/>
                  </a:lnTo>
                  <a:lnTo>
                    <a:pt x="24" y="216"/>
                  </a:lnTo>
                  <a:lnTo>
                    <a:pt x="16" y="200"/>
                  </a:lnTo>
                  <a:lnTo>
                    <a:pt x="16" y="192"/>
                  </a:lnTo>
                  <a:lnTo>
                    <a:pt x="8" y="192"/>
                  </a:lnTo>
                  <a:lnTo>
                    <a:pt x="0" y="176"/>
                  </a:lnTo>
                  <a:lnTo>
                    <a:pt x="0" y="152"/>
                  </a:lnTo>
                  <a:lnTo>
                    <a:pt x="16" y="128"/>
                  </a:lnTo>
                  <a:lnTo>
                    <a:pt x="32" y="112"/>
                  </a:lnTo>
                  <a:lnTo>
                    <a:pt x="40" y="104"/>
                  </a:lnTo>
                  <a:lnTo>
                    <a:pt x="40" y="96"/>
                  </a:lnTo>
                  <a:lnTo>
                    <a:pt x="40" y="88"/>
                  </a:lnTo>
                  <a:lnTo>
                    <a:pt x="48" y="80"/>
                  </a:lnTo>
                  <a:lnTo>
                    <a:pt x="56" y="56"/>
                  </a:lnTo>
                  <a:lnTo>
                    <a:pt x="56" y="48"/>
                  </a:lnTo>
                  <a:lnTo>
                    <a:pt x="56" y="40"/>
                  </a:lnTo>
                  <a:lnTo>
                    <a:pt x="56" y="32"/>
                  </a:lnTo>
                  <a:lnTo>
                    <a:pt x="56" y="24"/>
                  </a:lnTo>
                  <a:lnTo>
                    <a:pt x="64" y="16"/>
                  </a:lnTo>
                  <a:lnTo>
                    <a:pt x="64" y="8"/>
                  </a:lnTo>
                  <a:lnTo>
                    <a:pt x="64" y="0"/>
                  </a:lnTo>
                  <a:lnTo>
                    <a:pt x="80" y="16"/>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107"/>
            <p:cNvSpPr>
              <a:spLocks/>
            </p:cNvSpPr>
            <p:nvPr/>
          </p:nvSpPr>
          <p:spPr bwMode="auto">
            <a:xfrm>
              <a:off x="2185988" y="1500188"/>
              <a:ext cx="713185" cy="1092994"/>
            </a:xfrm>
            <a:custGeom>
              <a:avLst/>
              <a:gdLst>
                <a:gd name="T0" fmla="*/ 0 w 512"/>
                <a:gd name="T1" fmla="*/ 550215 h 784"/>
                <a:gd name="T2" fmla="*/ 0 w 512"/>
                <a:gd name="T3" fmla="*/ 550215 h 784"/>
                <a:gd name="T4" fmla="*/ 148580 w 512"/>
                <a:gd name="T5" fmla="*/ 0 h 784"/>
                <a:gd name="T6" fmla="*/ 148580 w 512"/>
                <a:gd name="T7" fmla="*/ 0 h 784"/>
                <a:gd name="T8" fmla="*/ 297160 w 512"/>
                <a:gd name="T9" fmla="*/ 29741 h 784"/>
                <a:gd name="T10" fmla="*/ 460598 w 512"/>
                <a:gd name="T11" fmla="*/ 74353 h 784"/>
                <a:gd name="T12" fmla="*/ 534889 w 512"/>
                <a:gd name="T13" fmla="*/ 89224 h 784"/>
                <a:gd name="T14" fmla="*/ 950913 w 512"/>
                <a:gd name="T15" fmla="*/ 178448 h 784"/>
                <a:gd name="T16" fmla="*/ 950913 w 512"/>
                <a:gd name="T17" fmla="*/ 178448 h 784"/>
                <a:gd name="T18" fmla="*/ 772617 w 512"/>
                <a:gd name="T19" fmla="*/ 1115300 h 784"/>
                <a:gd name="T20" fmla="*/ 742901 w 512"/>
                <a:gd name="T21" fmla="*/ 1249136 h 784"/>
                <a:gd name="T22" fmla="*/ 742901 w 512"/>
                <a:gd name="T23" fmla="*/ 1264006 h 784"/>
                <a:gd name="T24" fmla="*/ 728043 w 512"/>
                <a:gd name="T25" fmla="*/ 1293748 h 784"/>
                <a:gd name="T26" fmla="*/ 713185 w 512"/>
                <a:gd name="T27" fmla="*/ 1293748 h 784"/>
                <a:gd name="T28" fmla="*/ 698327 w 512"/>
                <a:gd name="T29" fmla="*/ 1278877 h 784"/>
                <a:gd name="T30" fmla="*/ 698327 w 512"/>
                <a:gd name="T31" fmla="*/ 1264006 h 784"/>
                <a:gd name="T32" fmla="*/ 668611 w 512"/>
                <a:gd name="T33" fmla="*/ 1264006 h 784"/>
                <a:gd name="T34" fmla="*/ 668611 w 512"/>
                <a:gd name="T35" fmla="*/ 1264006 h 784"/>
                <a:gd name="T36" fmla="*/ 668611 w 512"/>
                <a:gd name="T37" fmla="*/ 1249136 h 784"/>
                <a:gd name="T38" fmla="*/ 653753 w 512"/>
                <a:gd name="T39" fmla="*/ 1249136 h 784"/>
                <a:gd name="T40" fmla="*/ 653753 w 512"/>
                <a:gd name="T41" fmla="*/ 1264006 h 784"/>
                <a:gd name="T42" fmla="*/ 638895 w 512"/>
                <a:gd name="T43" fmla="*/ 1264006 h 784"/>
                <a:gd name="T44" fmla="*/ 638895 w 512"/>
                <a:gd name="T45" fmla="*/ 1278877 h 784"/>
                <a:gd name="T46" fmla="*/ 638895 w 512"/>
                <a:gd name="T47" fmla="*/ 1308618 h 784"/>
                <a:gd name="T48" fmla="*/ 638895 w 512"/>
                <a:gd name="T49" fmla="*/ 1368101 h 784"/>
                <a:gd name="T50" fmla="*/ 624037 w 512"/>
                <a:gd name="T51" fmla="*/ 1382972 h 784"/>
                <a:gd name="T52" fmla="*/ 624037 w 512"/>
                <a:gd name="T53" fmla="*/ 1382972 h 784"/>
                <a:gd name="T54" fmla="*/ 624037 w 512"/>
                <a:gd name="T55" fmla="*/ 1397842 h 784"/>
                <a:gd name="T56" fmla="*/ 624037 w 512"/>
                <a:gd name="T57" fmla="*/ 1427584 h 784"/>
                <a:gd name="T58" fmla="*/ 624037 w 512"/>
                <a:gd name="T59" fmla="*/ 1442454 h 784"/>
                <a:gd name="T60" fmla="*/ 624037 w 512"/>
                <a:gd name="T61" fmla="*/ 1442454 h 784"/>
                <a:gd name="T62" fmla="*/ 609179 w 512"/>
                <a:gd name="T63" fmla="*/ 1457325 h 784"/>
                <a:gd name="T64" fmla="*/ 609179 w 512"/>
                <a:gd name="T65" fmla="*/ 1457325 h 784"/>
                <a:gd name="T66" fmla="*/ 0 w 512"/>
                <a:gd name="T67" fmla="*/ 550215 h 78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12" h="784">
                  <a:moveTo>
                    <a:pt x="0" y="296"/>
                  </a:moveTo>
                  <a:lnTo>
                    <a:pt x="0" y="296"/>
                  </a:lnTo>
                  <a:lnTo>
                    <a:pt x="80" y="0"/>
                  </a:lnTo>
                  <a:lnTo>
                    <a:pt x="160" y="16"/>
                  </a:lnTo>
                  <a:lnTo>
                    <a:pt x="248" y="40"/>
                  </a:lnTo>
                  <a:lnTo>
                    <a:pt x="288" y="48"/>
                  </a:lnTo>
                  <a:lnTo>
                    <a:pt x="512" y="96"/>
                  </a:lnTo>
                  <a:lnTo>
                    <a:pt x="416" y="600"/>
                  </a:lnTo>
                  <a:lnTo>
                    <a:pt x="400" y="672"/>
                  </a:lnTo>
                  <a:lnTo>
                    <a:pt x="400" y="680"/>
                  </a:lnTo>
                  <a:lnTo>
                    <a:pt x="392" y="696"/>
                  </a:lnTo>
                  <a:lnTo>
                    <a:pt x="384" y="696"/>
                  </a:lnTo>
                  <a:lnTo>
                    <a:pt x="376" y="688"/>
                  </a:lnTo>
                  <a:lnTo>
                    <a:pt x="376" y="680"/>
                  </a:lnTo>
                  <a:lnTo>
                    <a:pt x="360" y="680"/>
                  </a:lnTo>
                  <a:lnTo>
                    <a:pt x="360" y="672"/>
                  </a:lnTo>
                  <a:lnTo>
                    <a:pt x="352" y="672"/>
                  </a:lnTo>
                  <a:lnTo>
                    <a:pt x="352" y="680"/>
                  </a:lnTo>
                  <a:lnTo>
                    <a:pt x="344" y="680"/>
                  </a:lnTo>
                  <a:lnTo>
                    <a:pt x="344" y="688"/>
                  </a:lnTo>
                  <a:lnTo>
                    <a:pt x="344" y="704"/>
                  </a:lnTo>
                  <a:lnTo>
                    <a:pt x="344" y="736"/>
                  </a:lnTo>
                  <a:lnTo>
                    <a:pt x="336" y="744"/>
                  </a:lnTo>
                  <a:lnTo>
                    <a:pt x="336" y="752"/>
                  </a:lnTo>
                  <a:lnTo>
                    <a:pt x="336" y="768"/>
                  </a:lnTo>
                  <a:lnTo>
                    <a:pt x="336" y="776"/>
                  </a:lnTo>
                  <a:lnTo>
                    <a:pt x="328" y="784"/>
                  </a:lnTo>
                  <a:lnTo>
                    <a:pt x="0" y="296"/>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108"/>
            <p:cNvSpPr>
              <a:spLocks/>
            </p:cNvSpPr>
            <p:nvPr/>
          </p:nvSpPr>
          <p:spPr bwMode="auto">
            <a:xfrm>
              <a:off x="2765822" y="1633538"/>
              <a:ext cx="623888" cy="791766"/>
            </a:xfrm>
            <a:custGeom>
              <a:avLst/>
              <a:gdLst>
                <a:gd name="T0" fmla="*/ 831850 w 448"/>
                <a:gd name="T1" fmla="*/ 297377 h 568"/>
                <a:gd name="T2" fmla="*/ 831850 w 448"/>
                <a:gd name="T3" fmla="*/ 297377 h 568"/>
                <a:gd name="T4" fmla="*/ 549615 w 448"/>
                <a:gd name="T5" fmla="*/ 252770 h 568"/>
                <a:gd name="T6" fmla="*/ 549615 w 448"/>
                <a:gd name="T7" fmla="*/ 252770 h 568"/>
                <a:gd name="T8" fmla="*/ 579324 w 448"/>
                <a:gd name="T9" fmla="*/ 74344 h 568"/>
                <a:gd name="T10" fmla="*/ 579324 w 448"/>
                <a:gd name="T11" fmla="*/ 74344 h 568"/>
                <a:gd name="T12" fmla="*/ 178254 w 448"/>
                <a:gd name="T13" fmla="*/ 0 h 568"/>
                <a:gd name="T14" fmla="*/ 178254 w 448"/>
                <a:gd name="T15" fmla="*/ 0 h 568"/>
                <a:gd name="T16" fmla="*/ 0 w 448"/>
                <a:gd name="T17" fmla="*/ 936737 h 568"/>
                <a:gd name="T18" fmla="*/ 0 w 448"/>
                <a:gd name="T19" fmla="*/ 936737 h 568"/>
                <a:gd name="T20" fmla="*/ 727869 w 448"/>
                <a:gd name="T21" fmla="*/ 1055688 h 568"/>
                <a:gd name="T22" fmla="*/ 727869 w 448"/>
                <a:gd name="T23" fmla="*/ 1055688 h 568"/>
                <a:gd name="T24" fmla="*/ 831850 w 448"/>
                <a:gd name="T25" fmla="*/ 297377 h 5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8" h="568">
                  <a:moveTo>
                    <a:pt x="448" y="160"/>
                  </a:moveTo>
                  <a:lnTo>
                    <a:pt x="448" y="160"/>
                  </a:lnTo>
                  <a:lnTo>
                    <a:pt x="296" y="136"/>
                  </a:lnTo>
                  <a:lnTo>
                    <a:pt x="312" y="40"/>
                  </a:lnTo>
                  <a:lnTo>
                    <a:pt x="96" y="0"/>
                  </a:lnTo>
                  <a:lnTo>
                    <a:pt x="0" y="504"/>
                  </a:lnTo>
                  <a:lnTo>
                    <a:pt x="392" y="568"/>
                  </a:lnTo>
                  <a:lnTo>
                    <a:pt x="448" y="160"/>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109"/>
            <p:cNvSpPr>
              <a:spLocks/>
            </p:cNvSpPr>
            <p:nvPr/>
          </p:nvSpPr>
          <p:spPr bwMode="auto">
            <a:xfrm>
              <a:off x="2553891" y="2336006"/>
              <a:ext cx="758428" cy="881063"/>
            </a:xfrm>
            <a:custGeom>
              <a:avLst/>
              <a:gdLst>
                <a:gd name="T0" fmla="*/ 59485 w 544"/>
                <a:gd name="T1" fmla="*/ 773253 h 632"/>
                <a:gd name="T2" fmla="*/ 59485 w 544"/>
                <a:gd name="T3" fmla="*/ 728642 h 632"/>
                <a:gd name="T4" fmla="*/ 44613 w 544"/>
                <a:gd name="T5" fmla="*/ 713772 h 632"/>
                <a:gd name="T6" fmla="*/ 44613 w 544"/>
                <a:gd name="T7" fmla="*/ 684032 h 632"/>
                <a:gd name="T8" fmla="*/ 44613 w 544"/>
                <a:gd name="T9" fmla="*/ 669161 h 632"/>
                <a:gd name="T10" fmla="*/ 44613 w 544"/>
                <a:gd name="T11" fmla="*/ 654291 h 632"/>
                <a:gd name="T12" fmla="*/ 89227 w 544"/>
                <a:gd name="T13" fmla="*/ 624551 h 632"/>
                <a:gd name="T14" fmla="*/ 89227 w 544"/>
                <a:gd name="T15" fmla="*/ 579940 h 632"/>
                <a:gd name="T16" fmla="*/ 89227 w 544"/>
                <a:gd name="T17" fmla="*/ 550199 h 632"/>
                <a:gd name="T18" fmla="*/ 163582 w 544"/>
                <a:gd name="T19" fmla="*/ 520459 h 632"/>
                <a:gd name="T20" fmla="*/ 163582 w 544"/>
                <a:gd name="T21" fmla="*/ 505589 h 632"/>
                <a:gd name="T22" fmla="*/ 163582 w 544"/>
                <a:gd name="T23" fmla="*/ 490718 h 632"/>
                <a:gd name="T24" fmla="*/ 148711 w 544"/>
                <a:gd name="T25" fmla="*/ 460978 h 632"/>
                <a:gd name="T26" fmla="*/ 148711 w 544"/>
                <a:gd name="T27" fmla="*/ 431237 h 632"/>
                <a:gd name="T28" fmla="*/ 118969 w 544"/>
                <a:gd name="T29" fmla="*/ 371756 h 632"/>
                <a:gd name="T30" fmla="*/ 118969 w 544"/>
                <a:gd name="T31" fmla="*/ 342016 h 632"/>
                <a:gd name="T32" fmla="*/ 133840 w 544"/>
                <a:gd name="T33" fmla="*/ 327146 h 632"/>
                <a:gd name="T34" fmla="*/ 133840 w 544"/>
                <a:gd name="T35" fmla="*/ 282535 h 632"/>
                <a:gd name="T36" fmla="*/ 133840 w 544"/>
                <a:gd name="T37" fmla="*/ 267665 h 632"/>
                <a:gd name="T38" fmla="*/ 148711 w 544"/>
                <a:gd name="T39" fmla="*/ 193313 h 632"/>
                <a:gd name="T40" fmla="*/ 148711 w 544"/>
                <a:gd name="T41" fmla="*/ 148703 h 632"/>
                <a:gd name="T42" fmla="*/ 163582 w 544"/>
                <a:gd name="T43" fmla="*/ 133832 h 632"/>
                <a:gd name="T44" fmla="*/ 178454 w 544"/>
                <a:gd name="T45" fmla="*/ 133832 h 632"/>
                <a:gd name="T46" fmla="*/ 208196 w 544"/>
                <a:gd name="T47" fmla="*/ 148703 h 632"/>
                <a:gd name="T48" fmla="*/ 223067 w 544"/>
                <a:gd name="T49" fmla="*/ 178443 h 632"/>
                <a:gd name="T50" fmla="*/ 252809 w 544"/>
                <a:gd name="T51" fmla="*/ 148703 h 632"/>
                <a:gd name="T52" fmla="*/ 282552 w 544"/>
                <a:gd name="T53" fmla="*/ 0 h 632"/>
                <a:gd name="T54" fmla="*/ 1011237 w 544"/>
                <a:gd name="T55" fmla="*/ 118962 h 632"/>
                <a:gd name="T56" fmla="*/ 862526 w 544"/>
                <a:gd name="T57" fmla="*/ 1174750 h 632"/>
                <a:gd name="T58" fmla="*/ 550232 w 544"/>
                <a:gd name="T59" fmla="*/ 1130139 h 632"/>
                <a:gd name="T60" fmla="*/ 0 w 544"/>
                <a:gd name="T61" fmla="*/ 817864 h 632"/>
                <a:gd name="T62" fmla="*/ 29742 w 544"/>
                <a:gd name="T63" fmla="*/ 773253 h 632"/>
                <a:gd name="T64" fmla="*/ 44613 w 544"/>
                <a:gd name="T65" fmla="*/ 773253 h 6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44" h="632">
                  <a:moveTo>
                    <a:pt x="24" y="416"/>
                  </a:moveTo>
                  <a:lnTo>
                    <a:pt x="32" y="416"/>
                  </a:lnTo>
                  <a:lnTo>
                    <a:pt x="32" y="392"/>
                  </a:lnTo>
                  <a:lnTo>
                    <a:pt x="24" y="384"/>
                  </a:lnTo>
                  <a:lnTo>
                    <a:pt x="24" y="368"/>
                  </a:lnTo>
                  <a:lnTo>
                    <a:pt x="24" y="360"/>
                  </a:lnTo>
                  <a:lnTo>
                    <a:pt x="24" y="352"/>
                  </a:lnTo>
                  <a:lnTo>
                    <a:pt x="40" y="344"/>
                  </a:lnTo>
                  <a:lnTo>
                    <a:pt x="48" y="336"/>
                  </a:lnTo>
                  <a:lnTo>
                    <a:pt x="48" y="320"/>
                  </a:lnTo>
                  <a:lnTo>
                    <a:pt x="48" y="312"/>
                  </a:lnTo>
                  <a:lnTo>
                    <a:pt x="48" y="304"/>
                  </a:lnTo>
                  <a:lnTo>
                    <a:pt x="48" y="296"/>
                  </a:lnTo>
                  <a:lnTo>
                    <a:pt x="72" y="280"/>
                  </a:lnTo>
                  <a:lnTo>
                    <a:pt x="88" y="280"/>
                  </a:lnTo>
                  <a:lnTo>
                    <a:pt x="88" y="272"/>
                  </a:lnTo>
                  <a:lnTo>
                    <a:pt x="88" y="264"/>
                  </a:lnTo>
                  <a:lnTo>
                    <a:pt x="80" y="248"/>
                  </a:lnTo>
                  <a:lnTo>
                    <a:pt x="80" y="232"/>
                  </a:lnTo>
                  <a:lnTo>
                    <a:pt x="64" y="208"/>
                  </a:lnTo>
                  <a:lnTo>
                    <a:pt x="64" y="200"/>
                  </a:lnTo>
                  <a:lnTo>
                    <a:pt x="64" y="184"/>
                  </a:lnTo>
                  <a:lnTo>
                    <a:pt x="72" y="176"/>
                  </a:lnTo>
                  <a:lnTo>
                    <a:pt x="72" y="168"/>
                  </a:lnTo>
                  <a:lnTo>
                    <a:pt x="72" y="152"/>
                  </a:lnTo>
                  <a:lnTo>
                    <a:pt x="72" y="144"/>
                  </a:lnTo>
                  <a:lnTo>
                    <a:pt x="80" y="136"/>
                  </a:lnTo>
                  <a:lnTo>
                    <a:pt x="80" y="104"/>
                  </a:lnTo>
                  <a:lnTo>
                    <a:pt x="80" y="88"/>
                  </a:lnTo>
                  <a:lnTo>
                    <a:pt x="80" y="80"/>
                  </a:lnTo>
                  <a:lnTo>
                    <a:pt x="88" y="80"/>
                  </a:lnTo>
                  <a:lnTo>
                    <a:pt x="88" y="72"/>
                  </a:lnTo>
                  <a:lnTo>
                    <a:pt x="96" y="72"/>
                  </a:lnTo>
                  <a:lnTo>
                    <a:pt x="96" y="80"/>
                  </a:lnTo>
                  <a:lnTo>
                    <a:pt x="112" y="80"/>
                  </a:lnTo>
                  <a:lnTo>
                    <a:pt x="112" y="88"/>
                  </a:lnTo>
                  <a:lnTo>
                    <a:pt x="120" y="96"/>
                  </a:lnTo>
                  <a:lnTo>
                    <a:pt x="128" y="96"/>
                  </a:lnTo>
                  <a:lnTo>
                    <a:pt x="136" y="80"/>
                  </a:lnTo>
                  <a:lnTo>
                    <a:pt x="136" y="72"/>
                  </a:lnTo>
                  <a:lnTo>
                    <a:pt x="152" y="0"/>
                  </a:lnTo>
                  <a:lnTo>
                    <a:pt x="544" y="64"/>
                  </a:lnTo>
                  <a:lnTo>
                    <a:pt x="464" y="632"/>
                  </a:lnTo>
                  <a:lnTo>
                    <a:pt x="296" y="608"/>
                  </a:lnTo>
                  <a:lnTo>
                    <a:pt x="0" y="440"/>
                  </a:lnTo>
                  <a:lnTo>
                    <a:pt x="16" y="416"/>
                  </a:lnTo>
                  <a:lnTo>
                    <a:pt x="24" y="416"/>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110"/>
            <p:cNvSpPr>
              <a:spLocks/>
            </p:cNvSpPr>
            <p:nvPr/>
          </p:nvSpPr>
          <p:spPr bwMode="auto">
            <a:xfrm>
              <a:off x="2587229" y="607219"/>
              <a:ext cx="669131" cy="1082279"/>
            </a:xfrm>
            <a:custGeom>
              <a:avLst/>
              <a:gdLst>
                <a:gd name="T0" fmla="*/ 386609 w 480"/>
                <a:gd name="T1" fmla="*/ 238027 h 776"/>
                <a:gd name="T2" fmla="*/ 401479 w 480"/>
                <a:gd name="T3" fmla="*/ 297534 h 776"/>
                <a:gd name="T4" fmla="*/ 401479 w 480"/>
                <a:gd name="T5" fmla="*/ 312410 h 776"/>
                <a:gd name="T6" fmla="*/ 386609 w 480"/>
                <a:gd name="T7" fmla="*/ 312410 h 776"/>
                <a:gd name="T8" fmla="*/ 416348 w 480"/>
                <a:gd name="T9" fmla="*/ 342164 h 776"/>
                <a:gd name="T10" fmla="*/ 416348 w 480"/>
                <a:gd name="T11" fmla="*/ 357040 h 776"/>
                <a:gd name="T12" fmla="*/ 460957 w 480"/>
                <a:gd name="T13" fmla="*/ 461177 h 776"/>
                <a:gd name="T14" fmla="*/ 475827 w 480"/>
                <a:gd name="T15" fmla="*/ 461177 h 776"/>
                <a:gd name="T16" fmla="*/ 490696 w 480"/>
                <a:gd name="T17" fmla="*/ 476054 h 776"/>
                <a:gd name="T18" fmla="*/ 505566 w 480"/>
                <a:gd name="T19" fmla="*/ 490930 h 776"/>
                <a:gd name="T20" fmla="*/ 535305 w 480"/>
                <a:gd name="T21" fmla="*/ 505807 h 776"/>
                <a:gd name="T22" fmla="*/ 520435 w 480"/>
                <a:gd name="T23" fmla="*/ 550437 h 776"/>
                <a:gd name="T24" fmla="*/ 505566 w 480"/>
                <a:gd name="T25" fmla="*/ 565314 h 776"/>
                <a:gd name="T26" fmla="*/ 505566 w 480"/>
                <a:gd name="T27" fmla="*/ 595067 h 776"/>
                <a:gd name="T28" fmla="*/ 505566 w 480"/>
                <a:gd name="T29" fmla="*/ 624821 h 776"/>
                <a:gd name="T30" fmla="*/ 490696 w 480"/>
                <a:gd name="T31" fmla="*/ 639697 h 776"/>
                <a:gd name="T32" fmla="*/ 475827 w 480"/>
                <a:gd name="T33" fmla="*/ 684327 h 776"/>
                <a:gd name="T34" fmla="*/ 475827 w 480"/>
                <a:gd name="T35" fmla="*/ 684327 h 776"/>
                <a:gd name="T36" fmla="*/ 490696 w 480"/>
                <a:gd name="T37" fmla="*/ 699204 h 776"/>
                <a:gd name="T38" fmla="*/ 520435 w 480"/>
                <a:gd name="T39" fmla="*/ 714081 h 776"/>
                <a:gd name="T40" fmla="*/ 550175 w 480"/>
                <a:gd name="T41" fmla="*/ 684327 h 776"/>
                <a:gd name="T42" fmla="*/ 565044 w 480"/>
                <a:gd name="T43" fmla="*/ 714081 h 776"/>
                <a:gd name="T44" fmla="*/ 565044 w 480"/>
                <a:gd name="T45" fmla="*/ 758711 h 776"/>
                <a:gd name="T46" fmla="*/ 594783 w 480"/>
                <a:gd name="T47" fmla="*/ 833094 h 776"/>
                <a:gd name="T48" fmla="*/ 594783 w 480"/>
                <a:gd name="T49" fmla="*/ 862847 h 776"/>
                <a:gd name="T50" fmla="*/ 624523 w 480"/>
                <a:gd name="T51" fmla="*/ 892601 h 776"/>
                <a:gd name="T52" fmla="*/ 639392 w 480"/>
                <a:gd name="T53" fmla="*/ 966984 h 776"/>
                <a:gd name="T54" fmla="*/ 669131 w 480"/>
                <a:gd name="T55" fmla="*/ 937231 h 776"/>
                <a:gd name="T56" fmla="*/ 698870 w 480"/>
                <a:gd name="T57" fmla="*/ 952108 h 776"/>
                <a:gd name="T58" fmla="*/ 728610 w 480"/>
                <a:gd name="T59" fmla="*/ 937231 h 776"/>
                <a:gd name="T60" fmla="*/ 743479 w 480"/>
                <a:gd name="T61" fmla="*/ 952108 h 776"/>
                <a:gd name="T62" fmla="*/ 788088 w 480"/>
                <a:gd name="T63" fmla="*/ 937231 h 776"/>
                <a:gd name="T64" fmla="*/ 817827 w 480"/>
                <a:gd name="T65" fmla="*/ 952108 h 776"/>
                <a:gd name="T66" fmla="*/ 847566 w 480"/>
                <a:gd name="T67" fmla="*/ 922354 h 776"/>
                <a:gd name="T68" fmla="*/ 862436 w 480"/>
                <a:gd name="T69" fmla="*/ 922354 h 776"/>
                <a:gd name="T70" fmla="*/ 892175 w 480"/>
                <a:gd name="T71" fmla="*/ 981861 h 776"/>
                <a:gd name="T72" fmla="*/ 416348 w 480"/>
                <a:gd name="T73" fmla="*/ 1368655 h 776"/>
                <a:gd name="T74" fmla="*/ 0 w 480"/>
                <a:gd name="T75" fmla="*/ 1279395 h 776"/>
                <a:gd name="T76" fmla="*/ 74348 w 480"/>
                <a:gd name="T77" fmla="*/ 966984 h 776"/>
                <a:gd name="T78" fmla="*/ 104087 w 480"/>
                <a:gd name="T79" fmla="*/ 922354 h 776"/>
                <a:gd name="T80" fmla="*/ 104087 w 480"/>
                <a:gd name="T81" fmla="*/ 892601 h 776"/>
                <a:gd name="T82" fmla="*/ 104087 w 480"/>
                <a:gd name="T83" fmla="*/ 877724 h 776"/>
                <a:gd name="T84" fmla="*/ 74348 w 480"/>
                <a:gd name="T85" fmla="*/ 847971 h 776"/>
                <a:gd name="T86" fmla="*/ 133826 w 480"/>
                <a:gd name="T87" fmla="*/ 758711 h 776"/>
                <a:gd name="T88" fmla="*/ 148696 w 480"/>
                <a:gd name="T89" fmla="*/ 728957 h 776"/>
                <a:gd name="T90" fmla="*/ 223044 w 480"/>
                <a:gd name="T91" fmla="*/ 624821 h 776"/>
                <a:gd name="T92" fmla="*/ 208174 w 480"/>
                <a:gd name="T93" fmla="*/ 595067 h 776"/>
                <a:gd name="T94" fmla="*/ 178435 w 480"/>
                <a:gd name="T95" fmla="*/ 535560 h 776"/>
                <a:gd name="T96" fmla="*/ 178435 w 480"/>
                <a:gd name="T97" fmla="*/ 476054 h 776"/>
                <a:gd name="T98" fmla="*/ 282522 w 480"/>
                <a:gd name="T99" fmla="*/ 0 h 776"/>
                <a:gd name="T100" fmla="*/ 401479 w 480"/>
                <a:gd name="T101" fmla="*/ 29753 h 77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0" h="776">
                  <a:moveTo>
                    <a:pt x="200" y="112"/>
                  </a:moveTo>
                  <a:lnTo>
                    <a:pt x="200" y="112"/>
                  </a:lnTo>
                  <a:lnTo>
                    <a:pt x="208" y="128"/>
                  </a:lnTo>
                  <a:lnTo>
                    <a:pt x="216" y="152"/>
                  </a:lnTo>
                  <a:lnTo>
                    <a:pt x="216" y="160"/>
                  </a:lnTo>
                  <a:lnTo>
                    <a:pt x="208" y="160"/>
                  </a:lnTo>
                  <a:lnTo>
                    <a:pt x="216" y="168"/>
                  </a:lnTo>
                  <a:lnTo>
                    <a:pt x="208" y="168"/>
                  </a:lnTo>
                  <a:lnTo>
                    <a:pt x="208" y="176"/>
                  </a:lnTo>
                  <a:lnTo>
                    <a:pt x="224" y="184"/>
                  </a:lnTo>
                  <a:lnTo>
                    <a:pt x="224" y="192"/>
                  </a:lnTo>
                  <a:lnTo>
                    <a:pt x="240" y="192"/>
                  </a:lnTo>
                  <a:lnTo>
                    <a:pt x="248" y="232"/>
                  </a:lnTo>
                  <a:lnTo>
                    <a:pt x="248" y="248"/>
                  </a:lnTo>
                  <a:lnTo>
                    <a:pt x="256" y="248"/>
                  </a:lnTo>
                  <a:lnTo>
                    <a:pt x="256" y="256"/>
                  </a:lnTo>
                  <a:lnTo>
                    <a:pt x="264" y="256"/>
                  </a:lnTo>
                  <a:lnTo>
                    <a:pt x="272" y="264"/>
                  </a:lnTo>
                  <a:lnTo>
                    <a:pt x="288" y="264"/>
                  </a:lnTo>
                  <a:lnTo>
                    <a:pt x="288" y="272"/>
                  </a:lnTo>
                  <a:lnTo>
                    <a:pt x="280" y="288"/>
                  </a:lnTo>
                  <a:lnTo>
                    <a:pt x="280" y="296"/>
                  </a:lnTo>
                  <a:lnTo>
                    <a:pt x="272" y="304"/>
                  </a:lnTo>
                  <a:lnTo>
                    <a:pt x="272" y="312"/>
                  </a:lnTo>
                  <a:lnTo>
                    <a:pt x="272" y="320"/>
                  </a:lnTo>
                  <a:lnTo>
                    <a:pt x="264" y="328"/>
                  </a:lnTo>
                  <a:lnTo>
                    <a:pt x="272" y="336"/>
                  </a:lnTo>
                  <a:lnTo>
                    <a:pt x="264" y="344"/>
                  </a:lnTo>
                  <a:lnTo>
                    <a:pt x="256" y="344"/>
                  </a:lnTo>
                  <a:lnTo>
                    <a:pt x="256" y="360"/>
                  </a:lnTo>
                  <a:lnTo>
                    <a:pt x="256" y="368"/>
                  </a:lnTo>
                  <a:lnTo>
                    <a:pt x="256" y="376"/>
                  </a:lnTo>
                  <a:lnTo>
                    <a:pt x="264" y="376"/>
                  </a:lnTo>
                  <a:lnTo>
                    <a:pt x="264" y="384"/>
                  </a:lnTo>
                  <a:lnTo>
                    <a:pt x="280" y="384"/>
                  </a:lnTo>
                  <a:lnTo>
                    <a:pt x="296" y="368"/>
                  </a:lnTo>
                  <a:lnTo>
                    <a:pt x="304" y="368"/>
                  </a:lnTo>
                  <a:lnTo>
                    <a:pt x="304" y="384"/>
                  </a:lnTo>
                  <a:lnTo>
                    <a:pt x="304" y="392"/>
                  </a:lnTo>
                  <a:lnTo>
                    <a:pt x="304" y="408"/>
                  </a:lnTo>
                  <a:lnTo>
                    <a:pt x="312" y="424"/>
                  </a:lnTo>
                  <a:lnTo>
                    <a:pt x="320" y="440"/>
                  </a:lnTo>
                  <a:lnTo>
                    <a:pt x="320" y="448"/>
                  </a:lnTo>
                  <a:lnTo>
                    <a:pt x="312" y="448"/>
                  </a:lnTo>
                  <a:lnTo>
                    <a:pt x="312" y="456"/>
                  </a:lnTo>
                  <a:lnTo>
                    <a:pt x="320" y="464"/>
                  </a:lnTo>
                  <a:lnTo>
                    <a:pt x="328" y="464"/>
                  </a:lnTo>
                  <a:lnTo>
                    <a:pt x="336" y="480"/>
                  </a:lnTo>
                  <a:lnTo>
                    <a:pt x="336" y="488"/>
                  </a:lnTo>
                  <a:lnTo>
                    <a:pt x="344" y="512"/>
                  </a:lnTo>
                  <a:lnTo>
                    <a:pt x="344" y="520"/>
                  </a:lnTo>
                  <a:lnTo>
                    <a:pt x="352" y="520"/>
                  </a:lnTo>
                  <a:lnTo>
                    <a:pt x="352" y="512"/>
                  </a:lnTo>
                  <a:lnTo>
                    <a:pt x="360" y="504"/>
                  </a:lnTo>
                  <a:lnTo>
                    <a:pt x="368" y="504"/>
                  </a:lnTo>
                  <a:lnTo>
                    <a:pt x="376" y="512"/>
                  </a:lnTo>
                  <a:lnTo>
                    <a:pt x="384" y="512"/>
                  </a:lnTo>
                  <a:lnTo>
                    <a:pt x="392" y="504"/>
                  </a:lnTo>
                  <a:lnTo>
                    <a:pt x="400" y="504"/>
                  </a:lnTo>
                  <a:lnTo>
                    <a:pt x="400" y="512"/>
                  </a:lnTo>
                  <a:lnTo>
                    <a:pt x="408" y="512"/>
                  </a:lnTo>
                  <a:lnTo>
                    <a:pt x="424" y="504"/>
                  </a:lnTo>
                  <a:lnTo>
                    <a:pt x="432" y="512"/>
                  </a:lnTo>
                  <a:lnTo>
                    <a:pt x="440" y="512"/>
                  </a:lnTo>
                  <a:lnTo>
                    <a:pt x="448" y="512"/>
                  </a:lnTo>
                  <a:lnTo>
                    <a:pt x="456" y="496"/>
                  </a:lnTo>
                  <a:lnTo>
                    <a:pt x="464" y="496"/>
                  </a:lnTo>
                  <a:lnTo>
                    <a:pt x="472" y="512"/>
                  </a:lnTo>
                  <a:lnTo>
                    <a:pt x="480" y="528"/>
                  </a:lnTo>
                  <a:lnTo>
                    <a:pt x="440" y="776"/>
                  </a:lnTo>
                  <a:lnTo>
                    <a:pt x="224" y="736"/>
                  </a:lnTo>
                  <a:lnTo>
                    <a:pt x="176" y="728"/>
                  </a:lnTo>
                  <a:lnTo>
                    <a:pt x="72" y="704"/>
                  </a:lnTo>
                  <a:lnTo>
                    <a:pt x="0" y="688"/>
                  </a:lnTo>
                  <a:lnTo>
                    <a:pt x="40" y="536"/>
                  </a:lnTo>
                  <a:lnTo>
                    <a:pt x="40" y="520"/>
                  </a:lnTo>
                  <a:lnTo>
                    <a:pt x="56" y="496"/>
                  </a:lnTo>
                  <a:lnTo>
                    <a:pt x="56" y="488"/>
                  </a:lnTo>
                  <a:lnTo>
                    <a:pt x="56" y="480"/>
                  </a:lnTo>
                  <a:lnTo>
                    <a:pt x="56" y="472"/>
                  </a:lnTo>
                  <a:lnTo>
                    <a:pt x="40" y="464"/>
                  </a:lnTo>
                  <a:lnTo>
                    <a:pt x="40" y="456"/>
                  </a:lnTo>
                  <a:lnTo>
                    <a:pt x="48" y="448"/>
                  </a:lnTo>
                  <a:lnTo>
                    <a:pt x="48" y="432"/>
                  </a:lnTo>
                  <a:lnTo>
                    <a:pt x="72" y="408"/>
                  </a:lnTo>
                  <a:lnTo>
                    <a:pt x="80" y="400"/>
                  </a:lnTo>
                  <a:lnTo>
                    <a:pt x="80" y="392"/>
                  </a:lnTo>
                  <a:lnTo>
                    <a:pt x="120" y="344"/>
                  </a:lnTo>
                  <a:lnTo>
                    <a:pt x="120" y="336"/>
                  </a:lnTo>
                  <a:lnTo>
                    <a:pt x="120" y="328"/>
                  </a:lnTo>
                  <a:lnTo>
                    <a:pt x="112" y="320"/>
                  </a:lnTo>
                  <a:lnTo>
                    <a:pt x="96" y="296"/>
                  </a:lnTo>
                  <a:lnTo>
                    <a:pt x="96" y="288"/>
                  </a:lnTo>
                  <a:lnTo>
                    <a:pt x="104" y="280"/>
                  </a:lnTo>
                  <a:lnTo>
                    <a:pt x="104" y="272"/>
                  </a:lnTo>
                  <a:lnTo>
                    <a:pt x="96" y="256"/>
                  </a:lnTo>
                  <a:lnTo>
                    <a:pt x="104" y="248"/>
                  </a:lnTo>
                  <a:lnTo>
                    <a:pt x="152" y="0"/>
                  </a:lnTo>
                  <a:lnTo>
                    <a:pt x="216" y="16"/>
                  </a:lnTo>
                  <a:lnTo>
                    <a:pt x="200" y="112"/>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111"/>
            <p:cNvSpPr>
              <a:spLocks/>
            </p:cNvSpPr>
            <p:nvPr/>
          </p:nvSpPr>
          <p:spPr bwMode="auto">
            <a:xfrm>
              <a:off x="3177779" y="1265635"/>
              <a:ext cx="781050" cy="646509"/>
            </a:xfrm>
            <a:custGeom>
              <a:avLst/>
              <a:gdLst>
                <a:gd name="T0" fmla="*/ 267789 w 560"/>
                <a:gd name="T1" fmla="*/ 787701 h 464"/>
                <a:gd name="T2" fmla="*/ 59509 w 560"/>
                <a:gd name="T3" fmla="*/ 757976 h 464"/>
                <a:gd name="T4" fmla="*/ 0 w 560"/>
                <a:gd name="T5" fmla="*/ 743114 h 464"/>
                <a:gd name="T6" fmla="*/ 0 w 560"/>
                <a:gd name="T7" fmla="*/ 743114 h 464"/>
                <a:gd name="T8" fmla="*/ 29754 w 560"/>
                <a:gd name="T9" fmla="*/ 564766 h 464"/>
                <a:gd name="T10" fmla="*/ 104140 w 560"/>
                <a:gd name="T11" fmla="*/ 104036 h 464"/>
                <a:gd name="T12" fmla="*/ 119017 w 560"/>
                <a:gd name="T13" fmla="*/ 0 h 464"/>
                <a:gd name="T14" fmla="*/ 119017 w 560"/>
                <a:gd name="T15" fmla="*/ 0 h 464"/>
                <a:gd name="T16" fmla="*/ 267789 w 560"/>
                <a:gd name="T17" fmla="*/ 29725 h 464"/>
                <a:gd name="T18" fmla="*/ 639717 w 560"/>
                <a:gd name="T19" fmla="*/ 74311 h 464"/>
                <a:gd name="T20" fmla="*/ 1041400 w 560"/>
                <a:gd name="T21" fmla="*/ 118898 h 464"/>
                <a:gd name="T22" fmla="*/ 1041400 w 560"/>
                <a:gd name="T23" fmla="*/ 118898 h 464"/>
                <a:gd name="T24" fmla="*/ 1011646 w 560"/>
                <a:gd name="T25" fmla="*/ 490455 h 464"/>
                <a:gd name="T26" fmla="*/ 967014 w 560"/>
                <a:gd name="T27" fmla="*/ 862012 h 464"/>
                <a:gd name="T28" fmla="*/ 967014 w 560"/>
                <a:gd name="T29" fmla="*/ 862012 h 464"/>
                <a:gd name="T30" fmla="*/ 892629 w 560"/>
                <a:gd name="T31" fmla="*/ 862012 h 464"/>
                <a:gd name="T32" fmla="*/ 639717 w 560"/>
                <a:gd name="T33" fmla="*/ 832287 h 464"/>
                <a:gd name="T34" fmla="*/ 297543 w 560"/>
                <a:gd name="T35" fmla="*/ 787701 h 464"/>
                <a:gd name="T36" fmla="*/ 267789 w 560"/>
                <a:gd name="T37" fmla="*/ 787701 h 4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60" h="464">
                  <a:moveTo>
                    <a:pt x="144" y="424"/>
                  </a:moveTo>
                  <a:lnTo>
                    <a:pt x="32" y="408"/>
                  </a:lnTo>
                  <a:lnTo>
                    <a:pt x="0" y="400"/>
                  </a:lnTo>
                  <a:lnTo>
                    <a:pt x="16" y="304"/>
                  </a:lnTo>
                  <a:lnTo>
                    <a:pt x="56" y="56"/>
                  </a:lnTo>
                  <a:lnTo>
                    <a:pt x="64" y="0"/>
                  </a:lnTo>
                  <a:lnTo>
                    <a:pt x="144" y="16"/>
                  </a:lnTo>
                  <a:lnTo>
                    <a:pt x="344" y="40"/>
                  </a:lnTo>
                  <a:lnTo>
                    <a:pt x="560" y="64"/>
                  </a:lnTo>
                  <a:lnTo>
                    <a:pt x="544" y="264"/>
                  </a:lnTo>
                  <a:lnTo>
                    <a:pt x="520" y="464"/>
                  </a:lnTo>
                  <a:lnTo>
                    <a:pt x="480" y="464"/>
                  </a:lnTo>
                  <a:lnTo>
                    <a:pt x="344" y="448"/>
                  </a:lnTo>
                  <a:lnTo>
                    <a:pt x="160" y="424"/>
                  </a:lnTo>
                  <a:lnTo>
                    <a:pt x="144" y="424"/>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112"/>
            <p:cNvSpPr>
              <a:spLocks/>
            </p:cNvSpPr>
            <p:nvPr/>
          </p:nvSpPr>
          <p:spPr bwMode="auto">
            <a:xfrm>
              <a:off x="3200400" y="2425303"/>
              <a:ext cx="781050" cy="814388"/>
            </a:xfrm>
            <a:custGeom>
              <a:avLst/>
              <a:gdLst>
                <a:gd name="T0" fmla="*/ 148771 w 560"/>
                <a:gd name="T1" fmla="*/ 996602 h 584"/>
                <a:gd name="T2" fmla="*/ 148771 w 560"/>
                <a:gd name="T3" fmla="*/ 996602 h 584"/>
                <a:gd name="T4" fmla="*/ 401683 w 560"/>
                <a:gd name="T5" fmla="*/ 1026351 h 584"/>
                <a:gd name="T6" fmla="*/ 401683 w 560"/>
                <a:gd name="T7" fmla="*/ 1026351 h 584"/>
                <a:gd name="T8" fmla="*/ 401683 w 560"/>
                <a:gd name="T9" fmla="*/ 1011477 h 584"/>
                <a:gd name="T10" fmla="*/ 401683 w 560"/>
                <a:gd name="T11" fmla="*/ 1011477 h 584"/>
                <a:gd name="T12" fmla="*/ 401683 w 560"/>
                <a:gd name="T13" fmla="*/ 981727 h 584"/>
                <a:gd name="T14" fmla="*/ 401683 w 560"/>
                <a:gd name="T15" fmla="*/ 981727 h 584"/>
                <a:gd name="T16" fmla="*/ 967014 w 560"/>
                <a:gd name="T17" fmla="*/ 1041226 h 584"/>
                <a:gd name="T18" fmla="*/ 967014 w 560"/>
                <a:gd name="T19" fmla="*/ 1041226 h 584"/>
                <a:gd name="T20" fmla="*/ 1026523 w 560"/>
                <a:gd name="T21" fmla="*/ 178496 h 584"/>
                <a:gd name="T22" fmla="*/ 1041400 w 560"/>
                <a:gd name="T23" fmla="*/ 89248 h 584"/>
                <a:gd name="T24" fmla="*/ 1041400 w 560"/>
                <a:gd name="T25" fmla="*/ 89248 h 584"/>
                <a:gd name="T26" fmla="*/ 952137 w 560"/>
                <a:gd name="T27" fmla="*/ 89248 h 584"/>
                <a:gd name="T28" fmla="*/ 609963 w 560"/>
                <a:gd name="T29" fmla="*/ 59499 h 584"/>
                <a:gd name="T30" fmla="*/ 238034 w 560"/>
                <a:gd name="T31" fmla="*/ 14875 h 584"/>
                <a:gd name="T32" fmla="*/ 148771 w 560"/>
                <a:gd name="T33" fmla="*/ 0 h 584"/>
                <a:gd name="T34" fmla="*/ 148771 w 560"/>
                <a:gd name="T35" fmla="*/ 0 h 584"/>
                <a:gd name="T36" fmla="*/ 0 w 560"/>
                <a:gd name="T37" fmla="*/ 1056101 h 584"/>
                <a:gd name="T38" fmla="*/ 0 w 560"/>
                <a:gd name="T39" fmla="*/ 1056101 h 584"/>
                <a:gd name="T40" fmla="*/ 133894 w 560"/>
                <a:gd name="T41" fmla="*/ 1085850 h 584"/>
                <a:gd name="T42" fmla="*/ 133894 w 560"/>
                <a:gd name="T43" fmla="*/ 1085850 h 584"/>
                <a:gd name="T44" fmla="*/ 148771 w 560"/>
                <a:gd name="T45" fmla="*/ 996602 h 5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60" h="584">
                  <a:moveTo>
                    <a:pt x="80" y="536"/>
                  </a:moveTo>
                  <a:lnTo>
                    <a:pt x="80" y="536"/>
                  </a:lnTo>
                  <a:lnTo>
                    <a:pt x="216" y="552"/>
                  </a:lnTo>
                  <a:lnTo>
                    <a:pt x="216" y="544"/>
                  </a:lnTo>
                  <a:lnTo>
                    <a:pt x="216" y="528"/>
                  </a:lnTo>
                  <a:lnTo>
                    <a:pt x="520" y="560"/>
                  </a:lnTo>
                  <a:lnTo>
                    <a:pt x="552" y="96"/>
                  </a:lnTo>
                  <a:lnTo>
                    <a:pt x="560" y="48"/>
                  </a:lnTo>
                  <a:lnTo>
                    <a:pt x="512" y="48"/>
                  </a:lnTo>
                  <a:lnTo>
                    <a:pt x="328" y="32"/>
                  </a:lnTo>
                  <a:lnTo>
                    <a:pt x="128" y="8"/>
                  </a:lnTo>
                  <a:lnTo>
                    <a:pt x="80" y="0"/>
                  </a:lnTo>
                  <a:lnTo>
                    <a:pt x="0" y="568"/>
                  </a:lnTo>
                  <a:lnTo>
                    <a:pt x="72" y="584"/>
                  </a:lnTo>
                  <a:lnTo>
                    <a:pt x="80" y="536"/>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13"/>
            <p:cNvSpPr>
              <a:spLocks/>
            </p:cNvSpPr>
            <p:nvPr/>
          </p:nvSpPr>
          <p:spPr bwMode="auto">
            <a:xfrm>
              <a:off x="2865835" y="629842"/>
              <a:ext cx="1137047" cy="725090"/>
            </a:xfrm>
            <a:custGeom>
              <a:avLst/>
              <a:gdLst>
                <a:gd name="T0" fmla="*/ 1055298 w 816"/>
                <a:gd name="T1" fmla="*/ 922166 h 520"/>
                <a:gd name="T2" fmla="*/ 1456609 w 816"/>
                <a:gd name="T3" fmla="*/ 966787 h 520"/>
                <a:gd name="T4" fmla="*/ 1516062 w 816"/>
                <a:gd name="T5" fmla="*/ 208231 h 520"/>
                <a:gd name="T6" fmla="*/ 609397 w 816"/>
                <a:gd name="T7" fmla="*/ 104116 h 520"/>
                <a:gd name="T8" fmla="*/ 29727 w 816"/>
                <a:gd name="T9" fmla="*/ 0 h 520"/>
                <a:gd name="T10" fmla="*/ 0 w 816"/>
                <a:gd name="T11" fmla="*/ 178484 h 520"/>
                <a:gd name="T12" fmla="*/ 14863 w 816"/>
                <a:gd name="T13" fmla="*/ 208231 h 520"/>
                <a:gd name="T14" fmla="*/ 29727 w 816"/>
                <a:gd name="T15" fmla="*/ 267726 h 520"/>
                <a:gd name="T16" fmla="*/ 14863 w 816"/>
                <a:gd name="T17" fmla="*/ 267726 h 520"/>
                <a:gd name="T18" fmla="*/ 29727 w 816"/>
                <a:gd name="T19" fmla="*/ 282599 h 520"/>
                <a:gd name="T20" fmla="*/ 14863 w 816"/>
                <a:gd name="T21" fmla="*/ 282599 h 520"/>
                <a:gd name="T22" fmla="*/ 14863 w 816"/>
                <a:gd name="T23" fmla="*/ 297473 h 520"/>
                <a:gd name="T24" fmla="*/ 44590 w 816"/>
                <a:gd name="T25" fmla="*/ 312347 h 520"/>
                <a:gd name="T26" fmla="*/ 44590 w 816"/>
                <a:gd name="T27" fmla="*/ 327220 h 520"/>
                <a:gd name="T28" fmla="*/ 74317 w 816"/>
                <a:gd name="T29" fmla="*/ 327220 h 520"/>
                <a:gd name="T30" fmla="*/ 89180 w 816"/>
                <a:gd name="T31" fmla="*/ 431336 h 520"/>
                <a:gd name="T32" fmla="*/ 104043 w 816"/>
                <a:gd name="T33" fmla="*/ 431336 h 520"/>
                <a:gd name="T34" fmla="*/ 104043 w 816"/>
                <a:gd name="T35" fmla="*/ 446209 h 520"/>
                <a:gd name="T36" fmla="*/ 118907 w 816"/>
                <a:gd name="T37" fmla="*/ 446209 h 520"/>
                <a:gd name="T38" fmla="*/ 133770 w 816"/>
                <a:gd name="T39" fmla="*/ 461083 h 520"/>
                <a:gd name="T40" fmla="*/ 133770 w 816"/>
                <a:gd name="T41" fmla="*/ 461083 h 520"/>
                <a:gd name="T42" fmla="*/ 163497 w 816"/>
                <a:gd name="T43" fmla="*/ 475957 h 520"/>
                <a:gd name="T44" fmla="*/ 148634 w 816"/>
                <a:gd name="T45" fmla="*/ 505704 h 520"/>
                <a:gd name="T46" fmla="*/ 148634 w 816"/>
                <a:gd name="T47" fmla="*/ 520578 h 520"/>
                <a:gd name="T48" fmla="*/ 133770 w 816"/>
                <a:gd name="T49" fmla="*/ 535451 h 520"/>
                <a:gd name="T50" fmla="*/ 133770 w 816"/>
                <a:gd name="T51" fmla="*/ 550325 h 520"/>
                <a:gd name="T52" fmla="*/ 133770 w 816"/>
                <a:gd name="T53" fmla="*/ 565199 h 520"/>
                <a:gd name="T54" fmla="*/ 133770 w 816"/>
                <a:gd name="T55" fmla="*/ 594946 h 520"/>
                <a:gd name="T56" fmla="*/ 118907 w 816"/>
                <a:gd name="T57" fmla="*/ 609819 h 520"/>
                <a:gd name="T58" fmla="*/ 104043 w 816"/>
                <a:gd name="T59" fmla="*/ 609819 h 520"/>
                <a:gd name="T60" fmla="*/ 104043 w 816"/>
                <a:gd name="T61" fmla="*/ 654440 h 520"/>
                <a:gd name="T62" fmla="*/ 104043 w 816"/>
                <a:gd name="T63" fmla="*/ 654440 h 520"/>
                <a:gd name="T64" fmla="*/ 104043 w 816"/>
                <a:gd name="T65" fmla="*/ 669314 h 520"/>
                <a:gd name="T66" fmla="*/ 118907 w 816"/>
                <a:gd name="T67" fmla="*/ 669314 h 520"/>
                <a:gd name="T68" fmla="*/ 118907 w 816"/>
                <a:gd name="T69" fmla="*/ 684188 h 520"/>
                <a:gd name="T70" fmla="*/ 148634 w 816"/>
                <a:gd name="T71" fmla="*/ 684188 h 520"/>
                <a:gd name="T72" fmla="*/ 178360 w 816"/>
                <a:gd name="T73" fmla="*/ 654440 h 520"/>
                <a:gd name="T74" fmla="*/ 193224 w 816"/>
                <a:gd name="T75" fmla="*/ 654440 h 520"/>
                <a:gd name="T76" fmla="*/ 193224 w 816"/>
                <a:gd name="T77" fmla="*/ 684188 h 520"/>
                <a:gd name="T78" fmla="*/ 193224 w 816"/>
                <a:gd name="T79" fmla="*/ 728809 h 520"/>
                <a:gd name="T80" fmla="*/ 222950 w 816"/>
                <a:gd name="T81" fmla="*/ 788303 h 520"/>
                <a:gd name="T82" fmla="*/ 208087 w 816"/>
                <a:gd name="T83" fmla="*/ 803177 h 520"/>
                <a:gd name="T84" fmla="*/ 222950 w 816"/>
                <a:gd name="T85" fmla="*/ 832924 h 520"/>
                <a:gd name="T86" fmla="*/ 252677 w 816"/>
                <a:gd name="T87" fmla="*/ 862671 h 520"/>
                <a:gd name="T88" fmla="*/ 252677 w 816"/>
                <a:gd name="T89" fmla="*/ 877545 h 520"/>
                <a:gd name="T90" fmla="*/ 267540 w 816"/>
                <a:gd name="T91" fmla="*/ 937040 h 520"/>
                <a:gd name="T92" fmla="*/ 282404 w 816"/>
                <a:gd name="T93" fmla="*/ 922166 h 520"/>
                <a:gd name="T94" fmla="*/ 312130 w 816"/>
                <a:gd name="T95" fmla="*/ 907292 h 520"/>
                <a:gd name="T96" fmla="*/ 326994 w 816"/>
                <a:gd name="T97" fmla="*/ 922166 h 520"/>
                <a:gd name="T98" fmla="*/ 356720 w 816"/>
                <a:gd name="T99" fmla="*/ 907292 h 520"/>
                <a:gd name="T100" fmla="*/ 371584 w 816"/>
                <a:gd name="T101" fmla="*/ 907292 h 520"/>
                <a:gd name="T102" fmla="*/ 371584 w 816"/>
                <a:gd name="T103" fmla="*/ 922166 h 520"/>
                <a:gd name="T104" fmla="*/ 416174 w 816"/>
                <a:gd name="T105" fmla="*/ 907292 h 520"/>
                <a:gd name="T106" fmla="*/ 431037 w 816"/>
                <a:gd name="T107" fmla="*/ 922166 h 520"/>
                <a:gd name="T108" fmla="*/ 445901 w 816"/>
                <a:gd name="T109" fmla="*/ 922166 h 520"/>
                <a:gd name="T110" fmla="*/ 460764 w 816"/>
                <a:gd name="T111" fmla="*/ 922166 h 520"/>
                <a:gd name="T112" fmla="*/ 475627 w 816"/>
                <a:gd name="T113" fmla="*/ 892419 h 520"/>
                <a:gd name="T114" fmla="*/ 490491 w 816"/>
                <a:gd name="T115" fmla="*/ 892419 h 520"/>
                <a:gd name="T116" fmla="*/ 520217 w 816"/>
                <a:gd name="T117" fmla="*/ 951913 h 520"/>
                <a:gd name="T118" fmla="*/ 535081 w 816"/>
                <a:gd name="T119" fmla="*/ 847798 h 520"/>
                <a:gd name="T120" fmla="*/ 683714 w 816"/>
                <a:gd name="T121" fmla="*/ 877545 h 52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16" h="520">
                  <a:moveTo>
                    <a:pt x="368" y="472"/>
                  </a:moveTo>
                  <a:lnTo>
                    <a:pt x="568" y="496"/>
                  </a:lnTo>
                  <a:lnTo>
                    <a:pt x="784" y="520"/>
                  </a:lnTo>
                  <a:lnTo>
                    <a:pt x="816" y="112"/>
                  </a:lnTo>
                  <a:lnTo>
                    <a:pt x="696" y="112"/>
                  </a:lnTo>
                  <a:lnTo>
                    <a:pt x="328" y="56"/>
                  </a:lnTo>
                  <a:lnTo>
                    <a:pt x="88" y="16"/>
                  </a:lnTo>
                  <a:lnTo>
                    <a:pt x="16" y="0"/>
                  </a:lnTo>
                  <a:lnTo>
                    <a:pt x="0" y="96"/>
                  </a:lnTo>
                  <a:lnTo>
                    <a:pt x="8" y="112"/>
                  </a:lnTo>
                  <a:lnTo>
                    <a:pt x="16" y="136"/>
                  </a:lnTo>
                  <a:lnTo>
                    <a:pt x="16" y="144"/>
                  </a:lnTo>
                  <a:lnTo>
                    <a:pt x="8" y="144"/>
                  </a:lnTo>
                  <a:lnTo>
                    <a:pt x="16" y="152"/>
                  </a:lnTo>
                  <a:lnTo>
                    <a:pt x="8" y="152"/>
                  </a:lnTo>
                  <a:lnTo>
                    <a:pt x="8" y="160"/>
                  </a:lnTo>
                  <a:lnTo>
                    <a:pt x="24" y="168"/>
                  </a:lnTo>
                  <a:lnTo>
                    <a:pt x="24" y="176"/>
                  </a:lnTo>
                  <a:lnTo>
                    <a:pt x="40" y="176"/>
                  </a:lnTo>
                  <a:lnTo>
                    <a:pt x="48" y="216"/>
                  </a:lnTo>
                  <a:lnTo>
                    <a:pt x="48" y="232"/>
                  </a:lnTo>
                  <a:lnTo>
                    <a:pt x="56" y="232"/>
                  </a:lnTo>
                  <a:lnTo>
                    <a:pt x="56" y="240"/>
                  </a:lnTo>
                  <a:lnTo>
                    <a:pt x="64" y="240"/>
                  </a:lnTo>
                  <a:lnTo>
                    <a:pt x="72" y="248"/>
                  </a:lnTo>
                  <a:lnTo>
                    <a:pt x="88" y="248"/>
                  </a:lnTo>
                  <a:lnTo>
                    <a:pt x="88" y="256"/>
                  </a:lnTo>
                  <a:lnTo>
                    <a:pt x="80" y="272"/>
                  </a:lnTo>
                  <a:lnTo>
                    <a:pt x="80" y="280"/>
                  </a:lnTo>
                  <a:lnTo>
                    <a:pt x="72" y="288"/>
                  </a:lnTo>
                  <a:lnTo>
                    <a:pt x="72" y="296"/>
                  </a:lnTo>
                  <a:lnTo>
                    <a:pt x="72" y="304"/>
                  </a:lnTo>
                  <a:lnTo>
                    <a:pt x="64" y="312"/>
                  </a:lnTo>
                  <a:lnTo>
                    <a:pt x="72" y="320"/>
                  </a:lnTo>
                  <a:lnTo>
                    <a:pt x="64" y="328"/>
                  </a:lnTo>
                  <a:lnTo>
                    <a:pt x="56" y="328"/>
                  </a:lnTo>
                  <a:lnTo>
                    <a:pt x="56" y="344"/>
                  </a:lnTo>
                  <a:lnTo>
                    <a:pt x="56" y="352"/>
                  </a:lnTo>
                  <a:lnTo>
                    <a:pt x="56" y="360"/>
                  </a:lnTo>
                  <a:lnTo>
                    <a:pt x="64" y="360"/>
                  </a:lnTo>
                  <a:lnTo>
                    <a:pt x="64" y="368"/>
                  </a:lnTo>
                  <a:lnTo>
                    <a:pt x="80" y="368"/>
                  </a:lnTo>
                  <a:lnTo>
                    <a:pt x="96" y="352"/>
                  </a:lnTo>
                  <a:lnTo>
                    <a:pt x="104" y="352"/>
                  </a:lnTo>
                  <a:lnTo>
                    <a:pt x="104" y="368"/>
                  </a:lnTo>
                  <a:lnTo>
                    <a:pt x="104" y="376"/>
                  </a:lnTo>
                  <a:lnTo>
                    <a:pt x="104" y="392"/>
                  </a:lnTo>
                  <a:lnTo>
                    <a:pt x="112" y="408"/>
                  </a:lnTo>
                  <a:lnTo>
                    <a:pt x="120" y="424"/>
                  </a:lnTo>
                  <a:lnTo>
                    <a:pt x="120" y="432"/>
                  </a:lnTo>
                  <a:lnTo>
                    <a:pt x="112" y="432"/>
                  </a:lnTo>
                  <a:lnTo>
                    <a:pt x="112" y="440"/>
                  </a:lnTo>
                  <a:lnTo>
                    <a:pt x="120" y="448"/>
                  </a:lnTo>
                  <a:lnTo>
                    <a:pt x="128" y="448"/>
                  </a:lnTo>
                  <a:lnTo>
                    <a:pt x="136" y="464"/>
                  </a:lnTo>
                  <a:lnTo>
                    <a:pt x="136" y="472"/>
                  </a:lnTo>
                  <a:lnTo>
                    <a:pt x="144" y="496"/>
                  </a:lnTo>
                  <a:lnTo>
                    <a:pt x="144" y="504"/>
                  </a:lnTo>
                  <a:lnTo>
                    <a:pt x="152" y="504"/>
                  </a:lnTo>
                  <a:lnTo>
                    <a:pt x="152" y="496"/>
                  </a:lnTo>
                  <a:lnTo>
                    <a:pt x="160" y="488"/>
                  </a:lnTo>
                  <a:lnTo>
                    <a:pt x="168" y="488"/>
                  </a:lnTo>
                  <a:lnTo>
                    <a:pt x="176" y="496"/>
                  </a:lnTo>
                  <a:lnTo>
                    <a:pt x="184" y="496"/>
                  </a:lnTo>
                  <a:lnTo>
                    <a:pt x="192" y="488"/>
                  </a:lnTo>
                  <a:lnTo>
                    <a:pt x="200" y="488"/>
                  </a:lnTo>
                  <a:lnTo>
                    <a:pt x="200" y="496"/>
                  </a:lnTo>
                  <a:lnTo>
                    <a:pt x="208" y="496"/>
                  </a:lnTo>
                  <a:lnTo>
                    <a:pt x="224" y="488"/>
                  </a:lnTo>
                  <a:lnTo>
                    <a:pt x="232" y="496"/>
                  </a:lnTo>
                  <a:lnTo>
                    <a:pt x="240" y="496"/>
                  </a:lnTo>
                  <a:lnTo>
                    <a:pt x="248" y="496"/>
                  </a:lnTo>
                  <a:lnTo>
                    <a:pt x="256" y="480"/>
                  </a:lnTo>
                  <a:lnTo>
                    <a:pt x="264" y="480"/>
                  </a:lnTo>
                  <a:lnTo>
                    <a:pt x="272" y="496"/>
                  </a:lnTo>
                  <a:lnTo>
                    <a:pt x="280" y="512"/>
                  </a:lnTo>
                  <a:lnTo>
                    <a:pt x="288" y="456"/>
                  </a:lnTo>
                  <a:lnTo>
                    <a:pt x="368" y="472"/>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14"/>
            <p:cNvSpPr>
              <a:spLocks/>
            </p:cNvSpPr>
            <p:nvPr/>
          </p:nvSpPr>
          <p:spPr bwMode="auto">
            <a:xfrm>
              <a:off x="3312319" y="1856185"/>
              <a:ext cx="813197" cy="647700"/>
            </a:xfrm>
            <a:custGeom>
              <a:avLst/>
              <a:gdLst>
                <a:gd name="T0" fmla="*/ 802058 w 584"/>
                <a:gd name="T1" fmla="*/ 848710 h 464"/>
                <a:gd name="T2" fmla="*/ 460440 w 584"/>
                <a:gd name="T3" fmla="*/ 818931 h 464"/>
                <a:gd name="T4" fmla="*/ 89118 w 584"/>
                <a:gd name="T5" fmla="*/ 774262 h 464"/>
                <a:gd name="T6" fmla="*/ 0 w 584"/>
                <a:gd name="T7" fmla="*/ 759372 h 464"/>
                <a:gd name="T8" fmla="*/ 0 w 584"/>
                <a:gd name="T9" fmla="*/ 759372 h 464"/>
                <a:gd name="T10" fmla="*/ 103970 w 584"/>
                <a:gd name="T11" fmla="*/ 0 h 464"/>
                <a:gd name="T12" fmla="*/ 103970 w 584"/>
                <a:gd name="T13" fmla="*/ 0 h 464"/>
                <a:gd name="T14" fmla="*/ 460440 w 584"/>
                <a:gd name="T15" fmla="*/ 44669 h 464"/>
                <a:gd name="T16" fmla="*/ 712940 w 584"/>
                <a:gd name="T17" fmla="*/ 74448 h 464"/>
                <a:gd name="T18" fmla="*/ 787205 w 584"/>
                <a:gd name="T19" fmla="*/ 74448 h 464"/>
                <a:gd name="T20" fmla="*/ 787205 w 584"/>
                <a:gd name="T21" fmla="*/ 74448 h 464"/>
                <a:gd name="T22" fmla="*/ 1084263 w 584"/>
                <a:gd name="T23" fmla="*/ 104228 h 464"/>
                <a:gd name="T24" fmla="*/ 1084263 w 584"/>
                <a:gd name="T25" fmla="*/ 104228 h 464"/>
                <a:gd name="T26" fmla="*/ 1069410 w 584"/>
                <a:gd name="T27" fmla="*/ 282903 h 464"/>
                <a:gd name="T28" fmla="*/ 1024851 w 584"/>
                <a:gd name="T29" fmla="*/ 863600 h 464"/>
                <a:gd name="T30" fmla="*/ 1024851 w 584"/>
                <a:gd name="T31" fmla="*/ 863600 h 464"/>
                <a:gd name="T32" fmla="*/ 891175 w 584"/>
                <a:gd name="T33" fmla="*/ 848710 h 464"/>
                <a:gd name="T34" fmla="*/ 802058 w 584"/>
                <a:gd name="T35" fmla="*/ 848710 h 4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84" h="464">
                  <a:moveTo>
                    <a:pt x="432" y="456"/>
                  </a:moveTo>
                  <a:lnTo>
                    <a:pt x="248" y="440"/>
                  </a:lnTo>
                  <a:lnTo>
                    <a:pt x="48" y="416"/>
                  </a:lnTo>
                  <a:lnTo>
                    <a:pt x="0" y="408"/>
                  </a:lnTo>
                  <a:lnTo>
                    <a:pt x="56" y="0"/>
                  </a:lnTo>
                  <a:lnTo>
                    <a:pt x="248" y="24"/>
                  </a:lnTo>
                  <a:lnTo>
                    <a:pt x="384" y="40"/>
                  </a:lnTo>
                  <a:lnTo>
                    <a:pt x="424" y="40"/>
                  </a:lnTo>
                  <a:lnTo>
                    <a:pt x="584" y="56"/>
                  </a:lnTo>
                  <a:lnTo>
                    <a:pt x="576" y="152"/>
                  </a:lnTo>
                  <a:lnTo>
                    <a:pt x="552" y="464"/>
                  </a:lnTo>
                  <a:lnTo>
                    <a:pt x="480" y="456"/>
                  </a:lnTo>
                  <a:lnTo>
                    <a:pt x="432" y="456"/>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115"/>
            <p:cNvSpPr>
              <a:spLocks/>
            </p:cNvSpPr>
            <p:nvPr/>
          </p:nvSpPr>
          <p:spPr bwMode="auto">
            <a:xfrm>
              <a:off x="3969544" y="785813"/>
              <a:ext cx="736997" cy="469106"/>
            </a:xfrm>
            <a:custGeom>
              <a:avLst/>
              <a:gdLst>
                <a:gd name="T0" fmla="*/ 0 w 529"/>
                <a:gd name="T1" fmla="*/ 580798 h 336"/>
                <a:gd name="T2" fmla="*/ 0 w 529"/>
                <a:gd name="T3" fmla="*/ 565906 h 336"/>
                <a:gd name="T4" fmla="*/ 0 w 529"/>
                <a:gd name="T5" fmla="*/ 536121 h 336"/>
                <a:gd name="T6" fmla="*/ 29721 w 529"/>
                <a:gd name="T7" fmla="*/ 178707 h 336"/>
                <a:gd name="T8" fmla="*/ 44582 w 529"/>
                <a:gd name="T9" fmla="*/ 0 h 336"/>
                <a:gd name="T10" fmla="*/ 44582 w 529"/>
                <a:gd name="T11" fmla="*/ 14892 h 336"/>
                <a:gd name="T12" fmla="*/ 59443 w 529"/>
                <a:gd name="T13" fmla="*/ 14892 h 336"/>
                <a:gd name="T14" fmla="*/ 520124 w 529"/>
                <a:gd name="T15" fmla="*/ 29785 h 336"/>
                <a:gd name="T16" fmla="*/ 819195 w 529"/>
                <a:gd name="T17" fmla="*/ 44677 h 336"/>
                <a:gd name="T18" fmla="*/ 878638 w 529"/>
                <a:gd name="T19" fmla="*/ 44677 h 336"/>
                <a:gd name="T20" fmla="*/ 893499 w 529"/>
                <a:gd name="T21" fmla="*/ 44677 h 336"/>
                <a:gd name="T22" fmla="*/ 893499 w 529"/>
                <a:gd name="T23" fmla="*/ 44677 h 336"/>
                <a:gd name="T24" fmla="*/ 908360 w 529"/>
                <a:gd name="T25" fmla="*/ 104246 h 336"/>
                <a:gd name="T26" fmla="*/ 908360 w 529"/>
                <a:gd name="T27" fmla="*/ 104246 h 336"/>
                <a:gd name="T28" fmla="*/ 908360 w 529"/>
                <a:gd name="T29" fmla="*/ 134030 h 336"/>
                <a:gd name="T30" fmla="*/ 908360 w 529"/>
                <a:gd name="T31" fmla="*/ 208492 h 336"/>
                <a:gd name="T32" fmla="*/ 908360 w 529"/>
                <a:gd name="T33" fmla="*/ 253168 h 336"/>
                <a:gd name="T34" fmla="*/ 923220 w 529"/>
                <a:gd name="T35" fmla="*/ 268061 h 336"/>
                <a:gd name="T36" fmla="*/ 923220 w 529"/>
                <a:gd name="T37" fmla="*/ 268061 h 336"/>
                <a:gd name="T38" fmla="*/ 938081 w 529"/>
                <a:gd name="T39" fmla="*/ 282953 h 336"/>
                <a:gd name="T40" fmla="*/ 938081 w 529"/>
                <a:gd name="T41" fmla="*/ 342522 h 336"/>
                <a:gd name="T42" fmla="*/ 938081 w 529"/>
                <a:gd name="T43" fmla="*/ 372307 h 336"/>
                <a:gd name="T44" fmla="*/ 938081 w 529"/>
                <a:gd name="T45" fmla="*/ 402091 h 336"/>
                <a:gd name="T46" fmla="*/ 938081 w 529"/>
                <a:gd name="T47" fmla="*/ 416983 h 336"/>
                <a:gd name="T48" fmla="*/ 938081 w 529"/>
                <a:gd name="T49" fmla="*/ 416983 h 336"/>
                <a:gd name="T50" fmla="*/ 952942 w 529"/>
                <a:gd name="T51" fmla="*/ 446768 h 336"/>
                <a:gd name="T52" fmla="*/ 952942 w 529"/>
                <a:gd name="T53" fmla="*/ 446768 h 336"/>
                <a:gd name="T54" fmla="*/ 952942 w 529"/>
                <a:gd name="T55" fmla="*/ 476552 h 336"/>
                <a:gd name="T56" fmla="*/ 952942 w 529"/>
                <a:gd name="T57" fmla="*/ 521229 h 336"/>
                <a:gd name="T58" fmla="*/ 952942 w 529"/>
                <a:gd name="T59" fmla="*/ 521229 h 336"/>
                <a:gd name="T60" fmla="*/ 967802 w 529"/>
                <a:gd name="T61" fmla="*/ 536121 h 336"/>
                <a:gd name="T62" fmla="*/ 982663 w 529"/>
                <a:gd name="T63" fmla="*/ 565906 h 336"/>
                <a:gd name="T64" fmla="*/ 982663 w 529"/>
                <a:gd name="T65" fmla="*/ 565906 h 336"/>
                <a:gd name="T66" fmla="*/ 982663 w 529"/>
                <a:gd name="T67" fmla="*/ 610583 h 336"/>
                <a:gd name="T68" fmla="*/ 982663 w 529"/>
                <a:gd name="T69" fmla="*/ 625475 h 336"/>
                <a:gd name="T70" fmla="*/ 938081 w 529"/>
                <a:gd name="T71" fmla="*/ 625475 h 336"/>
                <a:gd name="T72" fmla="*/ 549845 w 529"/>
                <a:gd name="T73" fmla="*/ 610583 h 336"/>
                <a:gd name="T74" fmla="*/ 29721 w 529"/>
                <a:gd name="T75" fmla="*/ 580798 h 336"/>
                <a:gd name="T76" fmla="*/ 0 w 529"/>
                <a:gd name="T77" fmla="*/ 580798 h 3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29" h="336">
                  <a:moveTo>
                    <a:pt x="0" y="312"/>
                  </a:moveTo>
                  <a:lnTo>
                    <a:pt x="0" y="304"/>
                  </a:lnTo>
                  <a:lnTo>
                    <a:pt x="0" y="288"/>
                  </a:lnTo>
                  <a:lnTo>
                    <a:pt x="16" y="96"/>
                  </a:lnTo>
                  <a:lnTo>
                    <a:pt x="24" y="0"/>
                  </a:lnTo>
                  <a:lnTo>
                    <a:pt x="24" y="8"/>
                  </a:lnTo>
                  <a:lnTo>
                    <a:pt x="32" y="8"/>
                  </a:lnTo>
                  <a:lnTo>
                    <a:pt x="280" y="16"/>
                  </a:lnTo>
                  <a:lnTo>
                    <a:pt x="441" y="24"/>
                  </a:lnTo>
                  <a:lnTo>
                    <a:pt x="473" y="24"/>
                  </a:lnTo>
                  <a:lnTo>
                    <a:pt x="481" y="24"/>
                  </a:lnTo>
                  <a:lnTo>
                    <a:pt x="489" y="56"/>
                  </a:lnTo>
                  <a:lnTo>
                    <a:pt x="489" y="72"/>
                  </a:lnTo>
                  <a:lnTo>
                    <a:pt x="489" y="112"/>
                  </a:lnTo>
                  <a:lnTo>
                    <a:pt x="489" y="136"/>
                  </a:lnTo>
                  <a:lnTo>
                    <a:pt x="497" y="144"/>
                  </a:lnTo>
                  <a:lnTo>
                    <a:pt x="505" y="152"/>
                  </a:lnTo>
                  <a:lnTo>
                    <a:pt x="505" y="184"/>
                  </a:lnTo>
                  <a:lnTo>
                    <a:pt x="505" y="200"/>
                  </a:lnTo>
                  <a:lnTo>
                    <a:pt x="505" y="216"/>
                  </a:lnTo>
                  <a:lnTo>
                    <a:pt x="505" y="224"/>
                  </a:lnTo>
                  <a:lnTo>
                    <a:pt x="513" y="240"/>
                  </a:lnTo>
                  <a:lnTo>
                    <a:pt x="513" y="256"/>
                  </a:lnTo>
                  <a:lnTo>
                    <a:pt x="513" y="280"/>
                  </a:lnTo>
                  <a:lnTo>
                    <a:pt x="521" y="288"/>
                  </a:lnTo>
                  <a:lnTo>
                    <a:pt x="529" y="304"/>
                  </a:lnTo>
                  <a:lnTo>
                    <a:pt x="529" y="328"/>
                  </a:lnTo>
                  <a:lnTo>
                    <a:pt x="529" y="336"/>
                  </a:lnTo>
                  <a:lnTo>
                    <a:pt x="505" y="336"/>
                  </a:lnTo>
                  <a:lnTo>
                    <a:pt x="296" y="328"/>
                  </a:lnTo>
                  <a:lnTo>
                    <a:pt x="16" y="312"/>
                  </a:lnTo>
                  <a:lnTo>
                    <a:pt x="0" y="312"/>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16"/>
            <p:cNvSpPr>
              <a:spLocks/>
            </p:cNvSpPr>
            <p:nvPr/>
          </p:nvSpPr>
          <p:spPr bwMode="auto">
            <a:xfrm>
              <a:off x="3936206" y="1221581"/>
              <a:ext cx="782241" cy="534591"/>
            </a:xfrm>
            <a:custGeom>
              <a:avLst/>
              <a:gdLst>
                <a:gd name="T0" fmla="*/ 803157 w 561"/>
                <a:gd name="T1" fmla="*/ 623690 h 384"/>
                <a:gd name="T2" fmla="*/ 818030 w 561"/>
                <a:gd name="T3" fmla="*/ 638539 h 384"/>
                <a:gd name="T4" fmla="*/ 847776 w 561"/>
                <a:gd name="T5" fmla="*/ 608840 h 384"/>
                <a:gd name="T6" fmla="*/ 924002 w 561"/>
                <a:gd name="T7" fmla="*/ 608840 h 384"/>
                <a:gd name="T8" fmla="*/ 938875 w 561"/>
                <a:gd name="T9" fmla="*/ 623690 h 384"/>
                <a:gd name="T10" fmla="*/ 953748 w 561"/>
                <a:gd name="T11" fmla="*/ 638539 h 384"/>
                <a:gd name="T12" fmla="*/ 983495 w 561"/>
                <a:gd name="T13" fmla="*/ 638539 h 384"/>
                <a:gd name="T14" fmla="*/ 1028115 w 561"/>
                <a:gd name="T15" fmla="*/ 697938 h 384"/>
                <a:gd name="T16" fmla="*/ 1042988 w 561"/>
                <a:gd name="T17" fmla="*/ 712788 h 384"/>
                <a:gd name="T18" fmla="*/ 1042988 w 561"/>
                <a:gd name="T19" fmla="*/ 697938 h 384"/>
                <a:gd name="T20" fmla="*/ 1028115 w 561"/>
                <a:gd name="T21" fmla="*/ 668239 h 384"/>
                <a:gd name="T22" fmla="*/ 1013241 w 561"/>
                <a:gd name="T23" fmla="*/ 638539 h 384"/>
                <a:gd name="T24" fmla="*/ 1042988 w 561"/>
                <a:gd name="T25" fmla="*/ 549441 h 384"/>
                <a:gd name="T26" fmla="*/ 1013241 w 561"/>
                <a:gd name="T27" fmla="*/ 549441 h 384"/>
                <a:gd name="T28" fmla="*/ 1013241 w 561"/>
                <a:gd name="T29" fmla="*/ 534591 h 384"/>
                <a:gd name="T30" fmla="*/ 1028115 w 561"/>
                <a:gd name="T31" fmla="*/ 534591 h 384"/>
                <a:gd name="T32" fmla="*/ 1013241 w 561"/>
                <a:gd name="T33" fmla="*/ 504892 h 384"/>
                <a:gd name="T34" fmla="*/ 1013241 w 561"/>
                <a:gd name="T35" fmla="*/ 490042 h 384"/>
                <a:gd name="T36" fmla="*/ 1042988 w 561"/>
                <a:gd name="T37" fmla="*/ 490042 h 384"/>
                <a:gd name="T38" fmla="*/ 1042988 w 561"/>
                <a:gd name="T39" fmla="*/ 148498 h 384"/>
                <a:gd name="T40" fmla="*/ 998368 w 561"/>
                <a:gd name="T41" fmla="*/ 118798 h 384"/>
                <a:gd name="T42" fmla="*/ 983495 w 561"/>
                <a:gd name="T43" fmla="*/ 89099 h 384"/>
                <a:gd name="T44" fmla="*/ 998368 w 561"/>
                <a:gd name="T45" fmla="*/ 74249 h 384"/>
                <a:gd name="T46" fmla="*/ 1028115 w 561"/>
                <a:gd name="T47" fmla="*/ 44549 h 384"/>
                <a:gd name="T48" fmla="*/ 1028115 w 561"/>
                <a:gd name="T49" fmla="*/ 29700 h 384"/>
                <a:gd name="T50" fmla="*/ 983495 w 561"/>
                <a:gd name="T51" fmla="*/ 44549 h 384"/>
                <a:gd name="T52" fmla="*/ 74366 w 561"/>
                <a:gd name="T53" fmla="*/ 0 h 384"/>
                <a:gd name="T54" fmla="*/ 44620 w 561"/>
                <a:gd name="T55" fmla="*/ 0 h 384"/>
                <a:gd name="T56" fmla="*/ 29747 w 561"/>
                <a:gd name="T57" fmla="*/ 178197 h 384"/>
                <a:gd name="T58" fmla="*/ 0 w 561"/>
                <a:gd name="T59" fmla="*/ 549441 h 384"/>
                <a:gd name="T60" fmla="*/ 386705 w 561"/>
                <a:gd name="T61" fmla="*/ 564291 h 384"/>
                <a:gd name="T62" fmla="*/ 743663 w 561"/>
                <a:gd name="T63" fmla="*/ 579140 h 3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1" h="384">
                  <a:moveTo>
                    <a:pt x="400" y="312"/>
                  </a:moveTo>
                  <a:lnTo>
                    <a:pt x="432" y="336"/>
                  </a:lnTo>
                  <a:lnTo>
                    <a:pt x="440" y="344"/>
                  </a:lnTo>
                  <a:lnTo>
                    <a:pt x="448" y="336"/>
                  </a:lnTo>
                  <a:lnTo>
                    <a:pt x="456" y="328"/>
                  </a:lnTo>
                  <a:lnTo>
                    <a:pt x="497" y="328"/>
                  </a:lnTo>
                  <a:lnTo>
                    <a:pt x="505" y="336"/>
                  </a:lnTo>
                  <a:lnTo>
                    <a:pt x="513" y="344"/>
                  </a:lnTo>
                  <a:lnTo>
                    <a:pt x="521" y="344"/>
                  </a:lnTo>
                  <a:lnTo>
                    <a:pt x="529" y="344"/>
                  </a:lnTo>
                  <a:lnTo>
                    <a:pt x="545" y="360"/>
                  </a:lnTo>
                  <a:lnTo>
                    <a:pt x="553" y="376"/>
                  </a:lnTo>
                  <a:lnTo>
                    <a:pt x="553" y="384"/>
                  </a:lnTo>
                  <a:lnTo>
                    <a:pt x="561" y="384"/>
                  </a:lnTo>
                  <a:lnTo>
                    <a:pt x="561" y="376"/>
                  </a:lnTo>
                  <a:lnTo>
                    <a:pt x="553" y="360"/>
                  </a:lnTo>
                  <a:lnTo>
                    <a:pt x="545" y="344"/>
                  </a:lnTo>
                  <a:lnTo>
                    <a:pt x="545" y="336"/>
                  </a:lnTo>
                  <a:lnTo>
                    <a:pt x="561" y="296"/>
                  </a:lnTo>
                  <a:lnTo>
                    <a:pt x="545" y="296"/>
                  </a:lnTo>
                  <a:lnTo>
                    <a:pt x="545" y="288"/>
                  </a:lnTo>
                  <a:lnTo>
                    <a:pt x="553" y="288"/>
                  </a:lnTo>
                  <a:lnTo>
                    <a:pt x="553" y="280"/>
                  </a:lnTo>
                  <a:lnTo>
                    <a:pt x="545" y="272"/>
                  </a:lnTo>
                  <a:lnTo>
                    <a:pt x="545" y="264"/>
                  </a:lnTo>
                  <a:lnTo>
                    <a:pt x="561" y="264"/>
                  </a:lnTo>
                  <a:lnTo>
                    <a:pt x="561" y="80"/>
                  </a:lnTo>
                  <a:lnTo>
                    <a:pt x="553" y="80"/>
                  </a:lnTo>
                  <a:lnTo>
                    <a:pt x="537" y="64"/>
                  </a:lnTo>
                  <a:lnTo>
                    <a:pt x="529" y="56"/>
                  </a:lnTo>
                  <a:lnTo>
                    <a:pt x="529" y="48"/>
                  </a:lnTo>
                  <a:lnTo>
                    <a:pt x="537" y="48"/>
                  </a:lnTo>
                  <a:lnTo>
                    <a:pt x="537" y="40"/>
                  </a:lnTo>
                  <a:lnTo>
                    <a:pt x="553" y="24"/>
                  </a:lnTo>
                  <a:lnTo>
                    <a:pt x="545" y="24"/>
                  </a:lnTo>
                  <a:lnTo>
                    <a:pt x="553" y="16"/>
                  </a:lnTo>
                  <a:lnTo>
                    <a:pt x="553" y="24"/>
                  </a:lnTo>
                  <a:lnTo>
                    <a:pt x="529" y="24"/>
                  </a:lnTo>
                  <a:lnTo>
                    <a:pt x="320" y="16"/>
                  </a:lnTo>
                  <a:lnTo>
                    <a:pt x="40" y="0"/>
                  </a:lnTo>
                  <a:lnTo>
                    <a:pt x="24" y="0"/>
                  </a:lnTo>
                  <a:lnTo>
                    <a:pt x="16" y="96"/>
                  </a:lnTo>
                  <a:lnTo>
                    <a:pt x="0" y="296"/>
                  </a:lnTo>
                  <a:lnTo>
                    <a:pt x="8" y="296"/>
                  </a:lnTo>
                  <a:lnTo>
                    <a:pt x="208" y="304"/>
                  </a:lnTo>
                  <a:lnTo>
                    <a:pt x="352" y="312"/>
                  </a:lnTo>
                  <a:lnTo>
                    <a:pt x="400" y="312"/>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117"/>
            <p:cNvSpPr>
              <a:spLocks/>
            </p:cNvSpPr>
            <p:nvPr/>
          </p:nvSpPr>
          <p:spPr bwMode="auto">
            <a:xfrm>
              <a:off x="3902869" y="1633538"/>
              <a:ext cx="926306" cy="457200"/>
            </a:xfrm>
            <a:custGeom>
              <a:avLst/>
              <a:gdLst>
                <a:gd name="T0" fmla="*/ 1235075 w 665"/>
                <a:gd name="T1" fmla="*/ 609600 h 328"/>
                <a:gd name="T2" fmla="*/ 1205359 w 665"/>
                <a:gd name="T3" fmla="*/ 564995 h 328"/>
                <a:gd name="T4" fmla="*/ 1205359 w 665"/>
                <a:gd name="T5" fmla="*/ 564995 h 328"/>
                <a:gd name="T6" fmla="*/ 1190501 w 665"/>
                <a:gd name="T7" fmla="*/ 550127 h 328"/>
                <a:gd name="T8" fmla="*/ 1190501 w 665"/>
                <a:gd name="T9" fmla="*/ 550127 h 328"/>
                <a:gd name="T10" fmla="*/ 1190501 w 665"/>
                <a:gd name="T11" fmla="*/ 535259 h 328"/>
                <a:gd name="T12" fmla="*/ 1175643 w 665"/>
                <a:gd name="T13" fmla="*/ 490654 h 328"/>
                <a:gd name="T14" fmla="*/ 1160785 w 665"/>
                <a:gd name="T15" fmla="*/ 490654 h 328"/>
                <a:gd name="T16" fmla="*/ 1160785 w 665"/>
                <a:gd name="T17" fmla="*/ 431180 h 328"/>
                <a:gd name="T18" fmla="*/ 1160785 w 665"/>
                <a:gd name="T19" fmla="*/ 416312 h 328"/>
                <a:gd name="T20" fmla="*/ 1160785 w 665"/>
                <a:gd name="T21" fmla="*/ 401444 h 328"/>
                <a:gd name="T22" fmla="*/ 1160785 w 665"/>
                <a:gd name="T23" fmla="*/ 401444 h 328"/>
                <a:gd name="T24" fmla="*/ 1160785 w 665"/>
                <a:gd name="T25" fmla="*/ 386576 h 328"/>
                <a:gd name="T26" fmla="*/ 1160785 w 665"/>
                <a:gd name="T27" fmla="*/ 386576 h 328"/>
                <a:gd name="T28" fmla="*/ 1145927 w 665"/>
                <a:gd name="T29" fmla="*/ 341971 h 328"/>
                <a:gd name="T30" fmla="*/ 1145927 w 665"/>
                <a:gd name="T31" fmla="*/ 327102 h 328"/>
                <a:gd name="T32" fmla="*/ 1131069 w 665"/>
                <a:gd name="T33" fmla="*/ 327102 h 328"/>
                <a:gd name="T34" fmla="*/ 1131069 w 665"/>
                <a:gd name="T35" fmla="*/ 297366 h 328"/>
                <a:gd name="T36" fmla="*/ 1131069 w 665"/>
                <a:gd name="T37" fmla="*/ 237893 h 328"/>
                <a:gd name="T38" fmla="*/ 1101353 w 665"/>
                <a:gd name="T39" fmla="*/ 223024 h 328"/>
                <a:gd name="T40" fmla="*/ 1086495 w 665"/>
                <a:gd name="T41" fmla="*/ 208156 h 328"/>
                <a:gd name="T42" fmla="*/ 1086495 w 665"/>
                <a:gd name="T43" fmla="*/ 193288 h 328"/>
                <a:gd name="T44" fmla="*/ 1086495 w 665"/>
                <a:gd name="T45" fmla="*/ 193288 h 328"/>
                <a:gd name="T46" fmla="*/ 1086495 w 665"/>
                <a:gd name="T47" fmla="*/ 178420 h 328"/>
                <a:gd name="T48" fmla="*/ 1086495 w 665"/>
                <a:gd name="T49" fmla="*/ 163551 h 328"/>
                <a:gd name="T50" fmla="*/ 1086495 w 665"/>
                <a:gd name="T51" fmla="*/ 163551 h 328"/>
                <a:gd name="T52" fmla="*/ 1086495 w 665"/>
                <a:gd name="T53" fmla="*/ 163551 h 328"/>
                <a:gd name="T54" fmla="*/ 1056778 w 665"/>
                <a:gd name="T55" fmla="*/ 133815 h 328"/>
                <a:gd name="T56" fmla="*/ 1056778 w 665"/>
                <a:gd name="T57" fmla="*/ 118946 h 328"/>
                <a:gd name="T58" fmla="*/ 1027062 w 665"/>
                <a:gd name="T59" fmla="*/ 89210 h 328"/>
                <a:gd name="T60" fmla="*/ 1012204 w 665"/>
                <a:gd name="T61" fmla="*/ 89210 h 328"/>
                <a:gd name="T62" fmla="*/ 997346 w 665"/>
                <a:gd name="T63" fmla="*/ 89210 h 328"/>
                <a:gd name="T64" fmla="*/ 982488 w 665"/>
                <a:gd name="T65" fmla="*/ 74341 h 328"/>
                <a:gd name="T66" fmla="*/ 982488 w 665"/>
                <a:gd name="T67" fmla="*/ 74341 h 328"/>
                <a:gd name="T68" fmla="*/ 967630 w 665"/>
                <a:gd name="T69" fmla="*/ 59473 h 328"/>
                <a:gd name="T70" fmla="*/ 967630 w 665"/>
                <a:gd name="T71" fmla="*/ 59473 h 328"/>
                <a:gd name="T72" fmla="*/ 891483 w 665"/>
                <a:gd name="T73" fmla="*/ 59473 h 328"/>
                <a:gd name="T74" fmla="*/ 891483 w 665"/>
                <a:gd name="T75" fmla="*/ 59473 h 328"/>
                <a:gd name="T76" fmla="*/ 876625 w 665"/>
                <a:gd name="T77" fmla="*/ 74341 h 328"/>
                <a:gd name="T78" fmla="*/ 861767 w 665"/>
                <a:gd name="T79" fmla="*/ 89210 h 328"/>
                <a:gd name="T80" fmla="*/ 861767 w 665"/>
                <a:gd name="T81" fmla="*/ 89210 h 328"/>
                <a:gd name="T82" fmla="*/ 846909 w 665"/>
                <a:gd name="T83" fmla="*/ 74341 h 328"/>
                <a:gd name="T84" fmla="*/ 787476 w 665"/>
                <a:gd name="T85" fmla="*/ 29737 h 328"/>
                <a:gd name="T86" fmla="*/ 787476 w 665"/>
                <a:gd name="T87" fmla="*/ 29737 h 328"/>
                <a:gd name="T88" fmla="*/ 562748 w 665"/>
                <a:gd name="T89" fmla="*/ 22302 h 328"/>
                <a:gd name="T90" fmla="*/ 102149 w 665"/>
                <a:gd name="T91" fmla="*/ 0 h 328"/>
                <a:gd name="T92" fmla="*/ 44574 w 665"/>
                <a:gd name="T93" fmla="*/ 0 h 328"/>
                <a:gd name="T94" fmla="*/ 44574 w 665"/>
                <a:gd name="T95" fmla="*/ 0 h 328"/>
                <a:gd name="T96" fmla="*/ 0 w 665"/>
                <a:gd name="T97" fmla="*/ 371707 h 328"/>
                <a:gd name="T98" fmla="*/ 0 w 665"/>
                <a:gd name="T99" fmla="*/ 371707 h 328"/>
                <a:gd name="T100" fmla="*/ 297161 w 665"/>
                <a:gd name="T101" fmla="*/ 401444 h 328"/>
                <a:gd name="T102" fmla="*/ 297161 w 665"/>
                <a:gd name="T103" fmla="*/ 401444 h 328"/>
                <a:gd name="T104" fmla="*/ 282303 w 665"/>
                <a:gd name="T105" fmla="*/ 579863 h 328"/>
                <a:gd name="T106" fmla="*/ 282303 w 665"/>
                <a:gd name="T107" fmla="*/ 579863 h 328"/>
                <a:gd name="T108" fmla="*/ 341735 w 665"/>
                <a:gd name="T109" fmla="*/ 594732 h 328"/>
                <a:gd name="T110" fmla="*/ 787476 w 665"/>
                <a:gd name="T111" fmla="*/ 609600 h 328"/>
                <a:gd name="T112" fmla="*/ 1205359 w 665"/>
                <a:gd name="T113" fmla="*/ 609600 h 328"/>
                <a:gd name="T114" fmla="*/ 1235075 w 665"/>
                <a:gd name="T115" fmla="*/ 609600 h 3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65" h="328">
                  <a:moveTo>
                    <a:pt x="665" y="328"/>
                  </a:moveTo>
                  <a:lnTo>
                    <a:pt x="649" y="304"/>
                  </a:lnTo>
                  <a:lnTo>
                    <a:pt x="641" y="296"/>
                  </a:lnTo>
                  <a:lnTo>
                    <a:pt x="641" y="288"/>
                  </a:lnTo>
                  <a:lnTo>
                    <a:pt x="633" y="264"/>
                  </a:lnTo>
                  <a:lnTo>
                    <a:pt x="625" y="264"/>
                  </a:lnTo>
                  <a:lnTo>
                    <a:pt x="625" y="232"/>
                  </a:lnTo>
                  <a:lnTo>
                    <a:pt x="625" y="224"/>
                  </a:lnTo>
                  <a:lnTo>
                    <a:pt x="625" y="216"/>
                  </a:lnTo>
                  <a:lnTo>
                    <a:pt x="625" y="208"/>
                  </a:lnTo>
                  <a:lnTo>
                    <a:pt x="617" y="184"/>
                  </a:lnTo>
                  <a:lnTo>
                    <a:pt x="617" y="176"/>
                  </a:lnTo>
                  <a:lnTo>
                    <a:pt x="609" y="176"/>
                  </a:lnTo>
                  <a:lnTo>
                    <a:pt x="609" y="160"/>
                  </a:lnTo>
                  <a:lnTo>
                    <a:pt x="609" y="128"/>
                  </a:lnTo>
                  <a:lnTo>
                    <a:pt x="593" y="120"/>
                  </a:lnTo>
                  <a:lnTo>
                    <a:pt x="585" y="112"/>
                  </a:lnTo>
                  <a:lnTo>
                    <a:pt x="585" y="104"/>
                  </a:lnTo>
                  <a:lnTo>
                    <a:pt x="585" y="96"/>
                  </a:lnTo>
                  <a:lnTo>
                    <a:pt x="585" y="88"/>
                  </a:lnTo>
                  <a:lnTo>
                    <a:pt x="569" y="72"/>
                  </a:lnTo>
                  <a:lnTo>
                    <a:pt x="569" y="64"/>
                  </a:lnTo>
                  <a:lnTo>
                    <a:pt x="553" y="48"/>
                  </a:lnTo>
                  <a:lnTo>
                    <a:pt x="545" y="48"/>
                  </a:lnTo>
                  <a:lnTo>
                    <a:pt x="537" y="48"/>
                  </a:lnTo>
                  <a:lnTo>
                    <a:pt x="529" y="40"/>
                  </a:lnTo>
                  <a:lnTo>
                    <a:pt x="521" y="32"/>
                  </a:lnTo>
                  <a:lnTo>
                    <a:pt x="480" y="32"/>
                  </a:lnTo>
                  <a:lnTo>
                    <a:pt x="472" y="40"/>
                  </a:lnTo>
                  <a:lnTo>
                    <a:pt x="464" y="48"/>
                  </a:lnTo>
                  <a:lnTo>
                    <a:pt x="456" y="40"/>
                  </a:lnTo>
                  <a:lnTo>
                    <a:pt x="424" y="16"/>
                  </a:lnTo>
                  <a:lnTo>
                    <a:pt x="303" y="12"/>
                  </a:lnTo>
                  <a:lnTo>
                    <a:pt x="55" y="0"/>
                  </a:lnTo>
                  <a:lnTo>
                    <a:pt x="24" y="0"/>
                  </a:lnTo>
                  <a:lnTo>
                    <a:pt x="0" y="200"/>
                  </a:lnTo>
                  <a:lnTo>
                    <a:pt x="160" y="216"/>
                  </a:lnTo>
                  <a:lnTo>
                    <a:pt x="152" y="312"/>
                  </a:lnTo>
                  <a:lnTo>
                    <a:pt x="184" y="320"/>
                  </a:lnTo>
                  <a:lnTo>
                    <a:pt x="424" y="328"/>
                  </a:lnTo>
                  <a:lnTo>
                    <a:pt x="649" y="328"/>
                  </a:lnTo>
                  <a:lnTo>
                    <a:pt x="665" y="328"/>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118"/>
            <p:cNvSpPr>
              <a:spLocks/>
            </p:cNvSpPr>
            <p:nvPr/>
          </p:nvSpPr>
          <p:spPr bwMode="auto">
            <a:xfrm>
              <a:off x="4081463" y="2068116"/>
              <a:ext cx="826294" cy="446484"/>
            </a:xfrm>
            <a:custGeom>
              <a:avLst/>
              <a:gdLst>
                <a:gd name="T0" fmla="*/ 0 w 593"/>
                <a:gd name="T1" fmla="*/ 580429 h 320"/>
                <a:gd name="T2" fmla="*/ 44589 w 593"/>
                <a:gd name="T3" fmla="*/ 0 h 320"/>
                <a:gd name="T4" fmla="*/ 44589 w 593"/>
                <a:gd name="T5" fmla="*/ 0 h 320"/>
                <a:gd name="T6" fmla="*/ 104041 w 593"/>
                <a:gd name="T7" fmla="*/ 14883 h 320"/>
                <a:gd name="T8" fmla="*/ 549934 w 593"/>
                <a:gd name="T9" fmla="*/ 29766 h 320"/>
                <a:gd name="T10" fmla="*/ 967957 w 593"/>
                <a:gd name="T11" fmla="*/ 29766 h 320"/>
                <a:gd name="T12" fmla="*/ 997684 w 593"/>
                <a:gd name="T13" fmla="*/ 29766 h 320"/>
                <a:gd name="T14" fmla="*/ 982820 w 593"/>
                <a:gd name="T15" fmla="*/ 29766 h 320"/>
                <a:gd name="T16" fmla="*/ 1012547 w 593"/>
                <a:gd name="T17" fmla="*/ 44648 h 320"/>
                <a:gd name="T18" fmla="*/ 1027410 w 593"/>
                <a:gd name="T19" fmla="*/ 59531 h 320"/>
                <a:gd name="T20" fmla="*/ 1027410 w 593"/>
                <a:gd name="T21" fmla="*/ 59531 h 320"/>
                <a:gd name="T22" fmla="*/ 1042273 w 593"/>
                <a:gd name="T23" fmla="*/ 44648 h 320"/>
                <a:gd name="T24" fmla="*/ 1042273 w 593"/>
                <a:gd name="T25" fmla="*/ 59531 h 320"/>
                <a:gd name="T26" fmla="*/ 1057136 w 593"/>
                <a:gd name="T27" fmla="*/ 59531 h 320"/>
                <a:gd name="T28" fmla="*/ 1057136 w 593"/>
                <a:gd name="T29" fmla="*/ 74414 h 320"/>
                <a:gd name="T30" fmla="*/ 1057136 w 593"/>
                <a:gd name="T31" fmla="*/ 89297 h 320"/>
                <a:gd name="T32" fmla="*/ 1027410 w 593"/>
                <a:gd name="T33" fmla="*/ 104180 h 320"/>
                <a:gd name="T34" fmla="*/ 1027410 w 593"/>
                <a:gd name="T35" fmla="*/ 104180 h 320"/>
                <a:gd name="T36" fmla="*/ 1027410 w 593"/>
                <a:gd name="T37" fmla="*/ 119062 h 320"/>
                <a:gd name="T38" fmla="*/ 1027410 w 593"/>
                <a:gd name="T39" fmla="*/ 119062 h 320"/>
                <a:gd name="T40" fmla="*/ 1057136 w 593"/>
                <a:gd name="T41" fmla="*/ 133945 h 320"/>
                <a:gd name="T42" fmla="*/ 1057136 w 593"/>
                <a:gd name="T43" fmla="*/ 148828 h 320"/>
                <a:gd name="T44" fmla="*/ 1057136 w 593"/>
                <a:gd name="T45" fmla="*/ 163711 h 320"/>
                <a:gd name="T46" fmla="*/ 1057136 w 593"/>
                <a:gd name="T47" fmla="*/ 163711 h 320"/>
                <a:gd name="T48" fmla="*/ 1071999 w 593"/>
                <a:gd name="T49" fmla="*/ 193476 h 320"/>
                <a:gd name="T50" fmla="*/ 1071999 w 593"/>
                <a:gd name="T51" fmla="*/ 193476 h 320"/>
                <a:gd name="T52" fmla="*/ 1101725 w 593"/>
                <a:gd name="T53" fmla="*/ 193476 h 320"/>
                <a:gd name="T54" fmla="*/ 1101725 w 593"/>
                <a:gd name="T55" fmla="*/ 193476 h 320"/>
                <a:gd name="T56" fmla="*/ 1101725 w 593"/>
                <a:gd name="T57" fmla="*/ 595312 h 320"/>
                <a:gd name="T58" fmla="*/ 1101725 w 593"/>
                <a:gd name="T59" fmla="*/ 595312 h 320"/>
                <a:gd name="T60" fmla="*/ 982820 w 593"/>
                <a:gd name="T61" fmla="*/ 595312 h 320"/>
                <a:gd name="T62" fmla="*/ 685559 w 593"/>
                <a:gd name="T63" fmla="*/ 595312 h 320"/>
                <a:gd name="T64" fmla="*/ 104041 w 593"/>
                <a:gd name="T65" fmla="*/ 580429 h 320"/>
                <a:gd name="T66" fmla="*/ 0 w 593"/>
                <a:gd name="T67" fmla="*/ 580429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93" h="320">
                  <a:moveTo>
                    <a:pt x="0" y="312"/>
                  </a:moveTo>
                  <a:lnTo>
                    <a:pt x="24" y="0"/>
                  </a:lnTo>
                  <a:lnTo>
                    <a:pt x="56" y="8"/>
                  </a:lnTo>
                  <a:lnTo>
                    <a:pt x="296" y="16"/>
                  </a:lnTo>
                  <a:lnTo>
                    <a:pt x="521" y="16"/>
                  </a:lnTo>
                  <a:lnTo>
                    <a:pt x="537" y="16"/>
                  </a:lnTo>
                  <a:lnTo>
                    <a:pt x="529" y="16"/>
                  </a:lnTo>
                  <a:lnTo>
                    <a:pt x="545" y="24"/>
                  </a:lnTo>
                  <a:lnTo>
                    <a:pt x="553" y="32"/>
                  </a:lnTo>
                  <a:lnTo>
                    <a:pt x="561" y="24"/>
                  </a:lnTo>
                  <a:lnTo>
                    <a:pt x="561" y="32"/>
                  </a:lnTo>
                  <a:lnTo>
                    <a:pt x="569" y="32"/>
                  </a:lnTo>
                  <a:lnTo>
                    <a:pt x="569" y="40"/>
                  </a:lnTo>
                  <a:lnTo>
                    <a:pt x="569" y="48"/>
                  </a:lnTo>
                  <a:lnTo>
                    <a:pt x="553" y="56"/>
                  </a:lnTo>
                  <a:lnTo>
                    <a:pt x="553" y="64"/>
                  </a:lnTo>
                  <a:lnTo>
                    <a:pt x="569" y="72"/>
                  </a:lnTo>
                  <a:lnTo>
                    <a:pt x="569" y="80"/>
                  </a:lnTo>
                  <a:lnTo>
                    <a:pt x="569" y="88"/>
                  </a:lnTo>
                  <a:lnTo>
                    <a:pt x="577" y="104"/>
                  </a:lnTo>
                  <a:lnTo>
                    <a:pt x="593" y="104"/>
                  </a:lnTo>
                  <a:lnTo>
                    <a:pt x="593" y="320"/>
                  </a:lnTo>
                  <a:lnTo>
                    <a:pt x="529" y="320"/>
                  </a:lnTo>
                  <a:lnTo>
                    <a:pt x="369" y="320"/>
                  </a:lnTo>
                  <a:lnTo>
                    <a:pt x="56" y="312"/>
                  </a:lnTo>
                  <a:lnTo>
                    <a:pt x="0" y="312"/>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119"/>
            <p:cNvSpPr>
              <a:spLocks/>
            </p:cNvSpPr>
            <p:nvPr/>
          </p:nvSpPr>
          <p:spPr bwMode="auto">
            <a:xfrm>
              <a:off x="3969544" y="2491979"/>
              <a:ext cx="971550" cy="502444"/>
            </a:xfrm>
            <a:custGeom>
              <a:avLst/>
              <a:gdLst>
                <a:gd name="T0" fmla="*/ 446049 w 697"/>
                <a:gd name="T1" fmla="*/ 491278 h 360"/>
                <a:gd name="T2" fmla="*/ 460917 w 697"/>
                <a:gd name="T3" fmla="*/ 491278 h 360"/>
                <a:gd name="T4" fmla="*/ 490654 w 697"/>
                <a:gd name="T5" fmla="*/ 521053 h 360"/>
                <a:gd name="T6" fmla="*/ 505522 w 697"/>
                <a:gd name="T7" fmla="*/ 521053 h 360"/>
                <a:gd name="T8" fmla="*/ 535259 w 697"/>
                <a:gd name="T9" fmla="*/ 521053 h 360"/>
                <a:gd name="T10" fmla="*/ 550127 w 697"/>
                <a:gd name="T11" fmla="*/ 506166 h 360"/>
                <a:gd name="T12" fmla="*/ 579863 w 697"/>
                <a:gd name="T13" fmla="*/ 565714 h 360"/>
                <a:gd name="T14" fmla="*/ 609600 w 697"/>
                <a:gd name="T15" fmla="*/ 565714 h 360"/>
                <a:gd name="T16" fmla="*/ 639337 w 697"/>
                <a:gd name="T17" fmla="*/ 580602 h 360"/>
                <a:gd name="T18" fmla="*/ 669073 w 697"/>
                <a:gd name="T19" fmla="*/ 565714 h 360"/>
                <a:gd name="T20" fmla="*/ 683941 w 697"/>
                <a:gd name="T21" fmla="*/ 595489 h 360"/>
                <a:gd name="T22" fmla="*/ 698810 w 697"/>
                <a:gd name="T23" fmla="*/ 580602 h 360"/>
                <a:gd name="T24" fmla="*/ 713678 w 697"/>
                <a:gd name="T25" fmla="*/ 580602 h 360"/>
                <a:gd name="T26" fmla="*/ 728546 w 697"/>
                <a:gd name="T27" fmla="*/ 565714 h 360"/>
                <a:gd name="T28" fmla="*/ 728546 w 697"/>
                <a:gd name="T29" fmla="*/ 595489 h 360"/>
                <a:gd name="T30" fmla="*/ 758283 w 697"/>
                <a:gd name="T31" fmla="*/ 595489 h 360"/>
                <a:gd name="T32" fmla="*/ 758283 w 697"/>
                <a:gd name="T33" fmla="*/ 610376 h 360"/>
                <a:gd name="T34" fmla="*/ 773151 w 697"/>
                <a:gd name="T35" fmla="*/ 625263 h 360"/>
                <a:gd name="T36" fmla="*/ 788020 w 697"/>
                <a:gd name="T37" fmla="*/ 610376 h 360"/>
                <a:gd name="T38" fmla="*/ 802888 w 697"/>
                <a:gd name="T39" fmla="*/ 610376 h 360"/>
                <a:gd name="T40" fmla="*/ 819615 w 697"/>
                <a:gd name="T41" fmla="*/ 625263 h 360"/>
                <a:gd name="T42" fmla="*/ 834483 w 697"/>
                <a:gd name="T43" fmla="*/ 625263 h 360"/>
                <a:gd name="T44" fmla="*/ 849351 w 697"/>
                <a:gd name="T45" fmla="*/ 640151 h 360"/>
                <a:gd name="T46" fmla="*/ 864220 w 697"/>
                <a:gd name="T47" fmla="*/ 610376 h 360"/>
                <a:gd name="T48" fmla="*/ 879088 w 697"/>
                <a:gd name="T49" fmla="*/ 655038 h 360"/>
                <a:gd name="T50" fmla="*/ 879088 w 697"/>
                <a:gd name="T51" fmla="*/ 655038 h 360"/>
                <a:gd name="T52" fmla="*/ 893956 w 697"/>
                <a:gd name="T53" fmla="*/ 640151 h 360"/>
                <a:gd name="T54" fmla="*/ 908824 w 697"/>
                <a:gd name="T55" fmla="*/ 610376 h 360"/>
                <a:gd name="T56" fmla="*/ 938561 w 697"/>
                <a:gd name="T57" fmla="*/ 625263 h 360"/>
                <a:gd name="T58" fmla="*/ 953429 w 697"/>
                <a:gd name="T59" fmla="*/ 625263 h 360"/>
                <a:gd name="T60" fmla="*/ 953429 w 697"/>
                <a:gd name="T61" fmla="*/ 640151 h 360"/>
                <a:gd name="T62" fmla="*/ 1012902 w 697"/>
                <a:gd name="T63" fmla="*/ 669925 h 360"/>
                <a:gd name="T64" fmla="*/ 1072376 w 697"/>
                <a:gd name="T65" fmla="*/ 625263 h 360"/>
                <a:gd name="T66" fmla="*/ 1087244 w 697"/>
                <a:gd name="T67" fmla="*/ 640151 h 360"/>
                <a:gd name="T68" fmla="*/ 1102112 w 697"/>
                <a:gd name="T69" fmla="*/ 625263 h 360"/>
                <a:gd name="T70" fmla="*/ 1102112 w 697"/>
                <a:gd name="T71" fmla="*/ 610376 h 360"/>
                <a:gd name="T72" fmla="*/ 1102112 w 697"/>
                <a:gd name="T73" fmla="*/ 610376 h 360"/>
                <a:gd name="T74" fmla="*/ 1131849 w 697"/>
                <a:gd name="T75" fmla="*/ 640151 h 360"/>
                <a:gd name="T76" fmla="*/ 1146717 w 697"/>
                <a:gd name="T77" fmla="*/ 640151 h 360"/>
                <a:gd name="T78" fmla="*/ 1191322 w 697"/>
                <a:gd name="T79" fmla="*/ 610376 h 360"/>
                <a:gd name="T80" fmla="*/ 1191322 w 697"/>
                <a:gd name="T81" fmla="*/ 625263 h 360"/>
                <a:gd name="T82" fmla="*/ 1235927 w 697"/>
                <a:gd name="T83" fmla="*/ 655038 h 360"/>
                <a:gd name="T84" fmla="*/ 1280532 w 697"/>
                <a:gd name="T85" fmla="*/ 669925 h 360"/>
                <a:gd name="T86" fmla="*/ 1295400 w 697"/>
                <a:gd name="T87" fmla="*/ 342406 h 360"/>
                <a:gd name="T88" fmla="*/ 1265663 w 697"/>
                <a:gd name="T89" fmla="*/ 133985 h 360"/>
                <a:gd name="T90" fmla="*/ 1250795 w 697"/>
                <a:gd name="T91" fmla="*/ 29774 h 360"/>
                <a:gd name="T92" fmla="*/ 834483 w 697"/>
                <a:gd name="T93" fmla="*/ 29774 h 360"/>
                <a:gd name="T94" fmla="*/ 148683 w 697"/>
                <a:gd name="T95" fmla="*/ 14887 h 360"/>
                <a:gd name="T96" fmla="*/ 14868 w 697"/>
                <a:gd name="T97" fmla="*/ 0 h 360"/>
                <a:gd name="T98" fmla="*/ 0 w 697"/>
                <a:gd name="T99" fmla="*/ 89323 h 360"/>
                <a:gd name="T100" fmla="*/ 460917 w 697"/>
                <a:gd name="T101" fmla="*/ 119098 h 3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97" h="360">
                  <a:moveTo>
                    <a:pt x="240" y="264"/>
                  </a:moveTo>
                  <a:lnTo>
                    <a:pt x="240" y="264"/>
                  </a:lnTo>
                  <a:lnTo>
                    <a:pt x="248" y="264"/>
                  </a:lnTo>
                  <a:lnTo>
                    <a:pt x="264" y="280"/>
                  </a:lnTo>
                  <a:lnTo>
                    <a:pt x="272" y="280"/>
                  </a:lnTo>
                  <a:lnTo>
                    <a:pt x="288" y="280"/>
                  </a:lnTo>
                  <a:lnTo>
                    <a:pt x="296" y="272"/>
                  </a:lnTo>
                  <a:lnTo>
                    <a:pt x="312" y="304"/>
                  </a:lnTo>
                  <a:lnTo>
                    <a:pt x="328" y="304"/>
                  </a:lnTo>
                  <a:lnTo>
                    <a:pt x="336" y="312"/>
                  </a:lnTo>
                  <a:lnTo>
                    <a:pt x="344" y="312"/>
                  </a:lnTo>
                  <a:lnTo>
                    <a:pt x="344" y="304"/>
                  </a:lnTo>
                  <a:lnTo>
                    <a:pt x="360" y="304"/>
                  </a:lnTo>
                  <a:lnTo>
                    <a:pt x="368" y="312"/>
                  </a:lnTo>
                  <a:lnTo>
                    <a:pt x="368" y="320"/>
                  </a:lnTo>
                  <a:lnTo>
                    <a:pt x="376" y="312"/>
                  </a:lnTo>
                  <a:lnTo>
                    <a:pt x="384" y="312"/>
                  </a:lnTo>
                  <a:lnTo>
                    <a:pt x="392" y="304"/>
                  </a:lnTo>
                  <a:lnTo>
                    <a:pt x="392" y="320"/>
                  </a:lnTo>
                  <a:lnTo>
                    <a:pt x="408" y="320"/>
                  </a:lnTo>
                  <a:lnTo>
                    <a:pt x="408" y="328"/>
                  </a:lnTo>
                  <a:lnTo>
                    <a:pt x="416" y="336"/>
                  </a:lnTo>
                  <a:lnTo>
                    <a:pt x="424" y="328"/>
                  </a:lnTo>
                  <a:lnTo>
                    <a:pt x="432" y="328"/>
                  </a:lnTo>
                  <a:lnTo>
                    <a:pt x="441" y="336"/>
                  </a:lnTo>
                  <a:lnTo>
                    <a:pt x="449" y="336"/>
                  </a:lnTo>
                  <a:lnTo>
                    <a:pt x="449" y="344"/>
                  </a:lnTo>
                  <a:lnTo>
                    <a:pt x="457" y="344"/>
                  </a:lnTo>
                  <a:lnTo>
                    <a:pt x="465" y="336"/>
                  </a:lnTo>
                  <a:lnTo>
                    <a:pt x="465" y="328"/>
                  </a:lnTo>
                  <a:lnTo>
                    <a:pt x="465" y="336"/>
                  </a:lnTo>
                  <a:lnTo>
                    <a:pt x="473" y="352"/>
                  </a:lnTo>
                  <a:lnTo>
                    <a:pt x="481" y="344"/>
                  </a:lnTo>
                  <a:lnTo>
                    <a:pt x="489" y="328"/>
                  </a:lnTo>
                  <a:lnTo>
                    <a:pt x="505" y="336"/>
                  </a:lnTo>
                  <a:lnTo>
                    <a:pt x="513" y="336"/>
                  </a:lnTo>
                  <a:lnTo>
                    <a:pt x="513" y="344"/>
                  </a:lnTo>
                  <a:lnTo>
                    <a:pt x="537" y="352"/>
                  </a:lnTo>
                  <a:lnTo>
                    <a:pt x="545" y="360"/>
                  </a:lnTo>
                  <a:lnTo>
                    <a:pt x="561" y="336"/>
                  </a:lnTo>
                  <a:lnTo>
                    <a:pt x="577" y="336"/>
                  </a:lnTo>
                  <a:lnTo>
                    <a:pt x="577" y="344"/>
                  </a:lnTo>
                  <a:lnTo>
                    <a:pt x="585" y="344"/>
                  </a:lnTo>
                  <a:lnTo>
                    <a:pt x="593" y="336"/>
                  </a:lnTo>
                  <a:lnTo>
                    <a:pt x="593" y="328"/>
                  </a:lnTo>
                  <a:lnTo>
                    <a:pt x="609" y="344"/>
                  </a:lnTo>
                  <a:lnTo>
                    <a:pt x="617" y="344"/>
                  </a:lnTo>
                  <a:lnTo>
                    <a:pt x="625" y="328"/>
                  </a:lnTo>
                  <a:lnTo>
                    <a:pt x="641" y="328"/>
                  </a:lnTo>
                  <a:lnTo>
                    <a:pt x="641" y="336"/>
                  </a:lnTo>
                  <a:lnTo>
                    <a:pt x="665" y="352"/>
                  </a:lnTo>
                  <a:lnTo>
                    <a:pt x="681" y="352"/>
                  </a:lnTo>
                  <a:lnTo>
                    <a:pt x="689" y="360"/>
                  </a:lnTo>
                  <a:lnTo>
                    <a:pt x="697" y="184"/>
                  </a:lnTo>
                  <a:lnTo>
                    <a:pt x="681" y="72"/>
                  </a:lnTo>
                  <a:lnTo>
                    <a:pt x="673" y="16"/>
                  </a:lnTo>
                  <a:lnTo>
                    <a:pt x="609" y="16"/>
                  </a:lnTo>
                  <a:lnTo>
                    <a:pt x="449" y="16"/>
                  </a:lnTo>
                  <a:lnTo>
                    <a:pt x="136" y="8"/>
                  </a:lnTo>
                  <a:lnTo>
                    <a:pt x="80" y="8"/>
                  </a:lnTo>
                  <a:lnTo>
                    <a:pt x="8" y="0"/>
                  </a:lnTo>
                  <a:lnTo>
                    <a:pt x="0" y="48"/>
                  </a:lnTo>
                  <a:lnTo>
                    <a:pt x="248" y="64"/>
                  </a:lnTo>
                  <a:lnTo>
                    <a:pt x="240" y="264"/>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120"/>
            <p:cNvSpPr>
              <a:spLocks/>
            </p:cNvSpPr>
            <p:nvPr/>
          </p:nvSpPr>
          <p:spPr bwMode="auto">
            <a:xfrm>
              <a:off x="3501629" y="2558654"/>
              <a:ext cx="1551384" cy="1539478"/>
            </a:xfrm>
            <a:custGeom>
              <a:avLst/>
              <a:gdLst>
                <a:gd name="T0" fmla="*/ 624456 w 1113"/>
                <a:gd name="T1" fmla="*/ 0 h 1104"/>
                <a:gd name="T2" fmla="*/ 1085365 w 1113"/>
                <a:gd name="T3" fmla="*/ 401603 h 1104"/>
                <a:gd name="T4" fmla="*/ 1174573 w 1113"/>
                <a:gd name="T5" fmla="*/ 416477 h 1104"/>
                <a:gd name="T6" fmla="*/ 1263781 w 1113"/>
                <a:gd name="T7" fmla="*/ 490848 h 1104"/>
                <a:gd name="T8" fmla="*/ 1323253 w 1113"/>
                <a:gd name="T9" fmla="*/ 490848 h 1104"/>
                <a:gd name="T10" fmla="*/ 1382725 w 1113"/>
                <a:gd name="T11" fmla="*/ 505722 h 1104"/>
                <a:gd name="T12" fmla="*/ 1412461 w 1113"/>
                <a:gd name="T13" fmla="*/ 520596 h 1104"/>
                <a:gd name="T14" fmla="*/ 1473792 w 1113"/>
                <a:gd name="T15" fmla="*/ 550345 h 1104"/>
                <a:gd name="T16" fmla="*/ 1518396 w 1113"/>
                <a:gd name="T17" fmla="*/ 550345 h 1104"/>
                <a:gd name="T18" fmla="*/ 1577868 w 1113"/>
                <a:gd name="T19" fmla="*/ 535471 h 1104"/>
                <a:gd name="T20" fmla="*/ 1696812 w 1113"/>
                <a:gd name="T21" fmla="*/ 550345 h 1104"/>
                <a:gd name="T22" fmla="*/ 1726548 w 1113"/>
                <a:gd name="T23" fmla="*/ 520596 h 1104"/>
                <a:gd name="T24" fmla="*/ 1815756 w 1113"/>
                <a:gd name="T25" fmla="*/ 535471 h 1104"/>
                <a:gd name="T26" fmla="*/ 1919832 w 1113"/>
                <a:gd name="T27" fmla="*/ 594967 h 1104"/>
                <a:gd name="T28" fmla="*/ 1994172 w 1113"/>
                <a:gd name="T29" fmla="*/ 877577 h 1104"/>
                <a:gd name="T30" fmla="*/ 2053644 w 1113"/>
                <a:gd name="T31" fmla="*/ 1026319 h 1104"/>
                <a:gd name="T32" fmla="*/ 2053644 w 1113"/>
                <a:gd name="T33" fmla="*/ 1175060 h 1104"/>
                <a:gd name="T34" fmla="*/ 2038776 w 1113"/>
                <a:gd name="T35" fmla="*/ 1264305 h 1104"/>
                <a:gd name="T36" fmla="*/ 2023908 w 1113"/>
                <a:gd name="T37" fmla="*/ 1323802 h 1104"/>
                <a:gd name="T38" fmla="*/ 1890096 w 1113"/>
                <a:gd name="T39" fmla="*/ 1368425 h 1104"/>
                <a:gd name="T40" fmla="*/ 1904964 w 1113"/>
                <a:gd name="T41" fmla="*/ 1353550 h 1104"/>
                <a:gd name="T42" fmla="*/ 1890096 w 1113"/>
                <a:gd name="T43" fmla="*/ 1323802 h 1104"/>
                <a:gd name="T44" fmla="*/ 1860360 w 1113"/>
                <a:gd name="T45" fmla="*/ 1338676 h 1104"/>
                <a:gd name="T46" fmla="*/ 1845492 w 1113"/>
                <a:gd name="T47" fmla="*/ 1338676 h 1104"/>
                <a:gd name="T48" fmla="*/ 1830624 w 1113"/>
                <a:gd name="T49" fmla="*/ 1427921 h 1104"/>
                <a:gd name="T50" fmla="*/ 1800888 w 1113"/>
                <a:gd name="T51" fmla="*/ 1472544 h 1104"/>
                <a:gd name="T52" fmla="*/ 1637340 w 1113"/>
                <a:gd name="T53" fmla="*/ 1561789 h 1104"/>
                <a:gd name="T54" fmla="*/ 1652208 w 1113"/>
                <a:gd name="T55" fmla="*/ 1532041 h 1104"/>
                <a:gd name="T56" fmla="*/ 1622472 w 1113"/>
                <a:gd name="T57" fmla="*/ 1532041 h 1104"/>
                <a:gd name="T58" fmla="*/ 1607604 w 1113"/>
                <a:gd name="T59" fmla="*/ 1532041 h 1104"/>
                <a:gd name="T60" fmla="*/ 1622472 w 1113"/>
                <a:gd name="T61" fmla="*/ 1561789 h 1104"/>
                <a:gd name="T62" fmla="*/ 1563000 w 1113"/>
                <a:gd name="T63" fmla="*/ 1561789 h 1104"/>
                <a:gd name="T64" fmla="*/ 1563000 w 1113"/>
                <a:gd name="T65" fmla="*/ 1576663 h 1104"/>
                <a:gd name="T66" fmla="*/ 1533264 w 1113"/>
                <a:gd name="T67" fmla="*/ 1621286 h 1104"/>
                <a:gd name="T68" fmla="*/ 1488660 w 1113"/>
                <a:gd name="T69" fmla="*/ 1636160 h 1104"/>
                <a:gd name="T70" fmla="*/ 1518396 w 1113"/>
                <a:gd name="T71" fmla="*/ 1636160 h 1104"/>
                <a:gd name="T72" fmla="*/ 1488660 w 1113"/>
                <a:gd name="T73" fmla="*/ 1680782 h 1104"/>
                <a:gd name="T74" fmla="*/ 1458924 w 1113"/>
                <a:gd name="T75" fmla="*/ 1695657 h 1104"/>
                <a:gd name="T76" fmla="*/ 1444056 w 1113"/>
                <a:gd name="T77" fmla="*/ 1770028 h 1104"/>
                <a:gd name="T78" fmla="*/ 1412461 w 1113"/>
                <a:gd name="T79" fmla="*/ 1784902 h 1104"/>
                <a:gd name="T80" fmla="*/ 1412461 w 1113"/>
                <a:gd name="T81" fmla="*/ 1799776 h 1104"/>
                <a:gd name="T82" fmla="*/ 1427329 w 1113"/>
                <a:gd name="T83" fmla="*/ 1874147 h 1104"/>
                <a:gd name="T84" fmla="*/ 1473792 w 1113"/>
                <a:gd name="T85" fmla="*/ 2022889 h 1104"/>
                <a:gd name="T86" fmla="*/ 1352989 w 1113"/>
                <a:gd name="T87" fmla="*/ 2008014 h 1104"/>
                <a:gd name="T88" fmla="*/ 1234045 w 1113"/>
                <a:gd name="T89" fmla="*/ 1978266 h 1104"/>
                <a:gd name="T90" fmla="*/ 1159705 w 1113"/>
                <a:gd name="T91" fmla="*/ 1918769 h 1104"/>
                <a:gd name="T92" fmla="*/ 1115101 w 1113"/>
                <a:gd name="T93" fmla="*/ 1799776 h 1104"/>
                <a:gd name="T94" fmla="*/ 1070497 w 1113"/>
                <a:gd name="T95" fmla="*/ 1710531 h 1104"/>
                <a:gd name="T96" fmla="*/ 906949 w 1113"/>
                <a:gd name="T97" fmla="*/ 1427921 h 1104"/>
                <a:gd name="T98" fmla="*/ 669060 w 1113"/>
                <a:gd name="T99" fmla="*/ 1264305 h 1104"/>
                <a:gd name="T100" fmla="*/ 609588 w 1113"/>
                <a:gd name="T101" fmla="*/ 1279180 h 1104"/>
                <a:gd name="T102" fmla="*/ 520380 w 1113"/>
                <a:gd name="T103" fmla="*/ 1413047 h 1104"/>
                <a:gd name="T104" fmla="*/ 386568 w 1113"/>
                <a:gd name="T105" fmla="*/ 1353550 h 1104"/>
                <a:gd name="T106" fmla="*/ 282492 w 1113"/>
                <a:gd name="T107" fmla="*/ 1189934 h 1104"/>
                <a:gd name="T108" fmla="*/ 178416 w 1113"/>
                <a:gd name="T109" fmla="*/ 1041193 h 1104"/>
                <a:gd name="T110" fmla="*/ 59472 w 1113"/>
                <a:gd name="T111" fmla="*/ 922199 h 1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13" h="1104">
                  <a:moveTo>
                    <a:pt x="0" y="448"/>
                  </a:moveTo>
                  <a:lnTo>
                    <a:pt x="0" y="448"/>
                  </a:lnTo>
                  <a:lnTo>
                    <a:pt x="0" y="432"/>
                  </a:lnTo>
                  <a:lnTo>
                    <a:pt x="304" y="464"/>
                  </a:lnTo>
                  <a:lnTo>
                    <a:pt x="336" y="0"/>
                  </a:lnTo>
                  <a:lnTo>
                    <a:pt x="584" y="16"/>
                  </a:lnTo>
                  <a:lnTo>
                    <a:pt x="576" y="216"/>
                  </a:lnTo>
                  <a:lnTo>
                    <a:pt x="584" y="216"/>
                  </a:lnTo>
                  <a:lnTo>
                    <a:pt x="600" y="232"/>
                  </a:lnTo>
                  <a:lnTo>
                    <a:pt x="608" y="232"/>
                  </a:lnTo>
                  <a:lnTo>
                    <a:pt x="624" y="232"/>
                  </a:lnTo>
                  <a:lnTo>
                    <a:pt x="632" y="224"/>
                  </a:lnTo>
                  <a:lnTo>
                    <a:pt x="648" y="256"/>
                  </a:lnTo>
                  <a:lnTo>
                    <a:pt x="664" y="256"/>
                  </a:lnTo>
                  <a:lnTo>
                    <a:pt x="672" y="264"/>
                  </a:lnTo>
                  <a:lnTo>
                    <a:pt x="680" y="264"/>
                  </a:lnTo>
                  <a:lnTo>
                    <a:pt x="680" y="256"/>
                  </a:lnTo>
                  <a:lnTo>
                    <a:pt x="696" y="256"/>
                  </a:lnTo>
                  <a:lnTo>
                    <a:pt x="704" y="264"/>
                  </a:lnTo>
                  <a:lnTo>
                    <a:pt x="704" y="272"/>
                  </a:lnTo>
                  <a:lnTo>
                    <a:pt x="712" y="264"/>
                  </a:lnTo>
                  <a:lnTo>
                    <a:pt x="720" y="264"/>
                  </a:lnTo>
                  <a:lnTo>
                    <a:pt x="728" y="256"/>
                  </a:lnTo>
                  <a:lnTo>
                    <a:pt x="728" y="272"/>
                  </a:lnTo>
                  <a:lnTo>
                    <a:pt x="744" y="272"/>
                  </a:lnTo>
                  <a:lnTo>
                    <a:pt x="744" y="280"/>
                  </a:lnTo>
                  <a:lnTo>
                    <a:pt x="752" y="288"/>
                  </a:lnTo>
                  <a:lnTo>
                    <a:pt x="760" y="280"/>
                  </a:lnTo>
                  <a:lnTo>
                    <a:pt x="768" y="280"/>
                  </a:lnTo>
                  <a:lnTo>
                    <a:pt x="777" y="288"/>
                  </a:lnTo>
                  <a:lnTo>
                    <a:pt x="785" y="288"/>
                  </a:lnTo>
                  <a:lnTo>
                    <a:pt x="785" y="296"/>
                  </a:lnTo>
                  <a:lnTo>
                    <a:pt x="793" y="296"/>
                  </a:lnTo>
                  <a:lnTo>
                    <a:pt x="801" y="288"/>
                  </a:lnTo>
                  <a:lnTo>
                    <a:pt x="801" y="280"/>
                  </a:lnTo>
                  <a:lnTo>
                    <a:pt x="801" y="288"/>
                  </a:lnTo>
                  <a:lnTo>
                    <a:pt x="809" y="304"/>
                  </a:lnTo>
                  <a:lnTo>
                    <a:pt x="817" y="296"/>
                  </a:lnTo>
                  <a:lnTo>
                    <a:pt x="825" y="280"/>
                  </a:lnTo>
                  <a:lnTo>
                    <a:pt x="841" y="288"/>
                  </a:lnTo>
                  <a:lnTo>
                    <a:pt x="849" y="288"/>
                  </a:lnTo>
                  <a:lnTo>
                    <a:pt x="849" y="296"/>
                  </a:lnTo>
                  <a:lnTo>
                    <a:pt x="873" y="304"/>
                  </a:lnTo>
                  <a:lnTo>
                    <a:pt x="881" y="312"/>
                  </a:lnTo>
                  <a:lnTo>
                    <a:pt x="897" y="288"/>
                  </a:lnTo>
                  <a:lnTo>
                    <a:pt x="913" y="288"/>
                  </a:lnTo>
                  <a:lnTo>
                    <a:pt x="913" y="296"/>
                  </a:lnTo>
                  <a:lnTo>
                    <a:pt x="921" y="296"/>
                  </a:lnTo>
                  <a:lnTo>
                    <a:pt x="929" y="288"/>
                  </a:lnTo>
                  <a:lnTo>
                    <a:pt x="929" y="280"/>
                  </a:lnTo>
                  <a:lnTo>
                    <a:pt x="945" y="296"/>
                  </a:lnTo>
                  <a:lnTo>
                    <a:pt x="953" y="296"/>
                  </a:lnTo>
                  <a:lnTo>
                    <a:pt x="961" y="280"/>
                  </a:lnTo>
                  <a:lnTo>
                    <a:pt x="977" y="280"/>
                  </a:lnTo>
                  <a:lnTo>
                    <a:pt x="977" y="288"/>
                  </a:lnTo>
                  <a:lnTo>
                    <a:pt x="1001" y="304"/>
                  </a:lnTo>
                  <a:lnTo>
                    <a:pt x="1017" y="304"/>
                  </a:lnTo>
                  <a:lnTo>
                    <a:pt x="1025" y="312"/>
                  </a:lnTo>
                  <a:lnTo>
                    <a:pt x="1033" y="320"/>
                  </a:lnTo>
                  <a:lnTo>
                    <a:pt x="1057" y="320"/>
                  </a:lnTo>
                  <a:lnTo>
                    <a:pt x="1065" y="320"/>
                  </a:lnTo>
                  <a:lnTo>
                    <a:pt x="1065" y="376"/>
                  </a:lnTo>
                  <a:lnTo>
                    <a:pt x="1073" y="472"/>
                  </a:lnTo>
                  <a:lnTo>
                    <a:pt x="1089" y="496"/>
                  </a:lnTo>
                  <a:lnTo>
                    <a:pt x="1089" y="528"/>
                  </a:lnTo>
                  <a:lnTo>
                    <a:pt x="1097" y="536"/>
                  </a:lnTo>
                  <a:lnTo>
                    <a:pt x="1105" y="552"/>
                  </a:lnTo>
                  <a:lnTo>
                    <a:pt x="1105" y="560"/>
                  </a:lnTo>
                  <a:lnTo>
                    <a:pt x="1113" y="576"/>
                  </a:lnTo>
                  <a:lnTo>
                    <a:pt x="1113" y="600"/>
                  </a:lnTo>
                  <a:lnTo>
                    <a:pt x="1097" y="616"/>
                  </a:lnTo>
                  <a:lnTo>
                    <a:pt x="1097" y="632"/>
                  </a:lnTo>
                  <a:lnTo>
                    <a:pt x="1105" y="632"/>
                  </a:lnTo>
                  <a:lnTo>
                    <a:pt x="1097" y="648"/>
                  </a:lnTo>
                  <a:lnTo>
                    <a:pt x="1105" y="656"/>
                  </a:lnTo>
                  <a:lnTo>
                    <a:pt x="1105" y="664"/>
                  </a:lnTo>
                  <a:lnTo>
                    <a:pt x="1105" y="672"/>
                  </a:lnTo>
                  <a:lnTo>
                    <a:pt x="1097" y="680"/>
                  </a:lnTo>
                  <a:lnTo>
                    <a:pt x="1089" y="680"/>
                  </a:lnTo>
                  <a:lnTo>
                    <a:pt x="1081" y="696"/>
                  </a:lnTo>
                  <a:lnTo>
                    <a:pt x="1089" y="704"/>
                  </a:lnTo>
                  <a:lnTo>
                    <a:pt x="1089" y="712"/>
                  </a:lnTo>
                  <a:lnTo>
                    <a:pt x="1081" y="712"/>
                  </a:lnTo>
                  <a:lnTo>
                    <a:pt x="1049" y="728"/>
                  </a:lnTo>
                  <a:lnTo>
                    <a:pt x="1009" y="744"/>
                  </a:lnTo>
                  <a:lnTo>
                    <a:pt x="1017" y="736"/>
                  </a:lnTo>
                  <a:lnTo>
                    <a:pt x="1033" y="728"/>
                  </a:lnTo>
                  <a:lnTo>
                    <a:pt x="1025" y="728"/>
                  </a:lnTo>
                  <a:lnTo>
                    <a:pt x="1017" y="728"/>
                  </a:lnTo>
                  <a:lnTo>
                    <a:pt x="1009" y="728"/>
                  </a:lnTo>
                  <a:lnTo>
                    <a:pt x="1017" y="712"/>
                  </a:lnTo>
                  <a:lnTo>
                    <a:pt x="1017" y="704"/>
                  </a:lnTo>
                  <a:lnTo>
                    <a:pt x="1009" y="712"/>
                  </a:lnTo>
                  <a:lnTo>
                    <a:pt x="1001" y="712"/>
                  </a:lnTo>
                  <a:lnTo>
                    <a:pt x="1001" y="720"/>
                  </a:lnTo>
                  <a:lnTo>
                    <a:pt x="993" y="720"/>
                  </a:lnTo>
                  <a:lnTo>
                    <a:pt x="993" y="712"/>
                  </a:lnTo>
                  <a:lnTo>
                    <a:pt x="985" y="712"/>
                  </a:lnTo>
                  <a:lnTo>
                    <a:pt x="993" y="720"/>
                  </a:lnTo>
                  <a:lnTo>
                    <a:pt x="985" y="728"/>
                  </a:lnTo>
                  <a:lnTo>
                    <a:pt x="985" y="736"/>
                  </a:lnTo>
                  <a:lnTo>
                    <a:pt x="1001" y="744"/>
                  </a:lnTo>
                  <a:lnTo>
                    <a:pt x="1001" y="752"/>
                  </a:lnTo>
                  <a:lnTo>
                    <a:pt x="985" y="768"/>
                  </a:lnTo>
                  <a:lnTo>
                    <a:pt x="977" y="768"/>
                  </a:lnTo>
                  <a:lnTo>
                    <a:pt x="969" y="784"/>
                  </a:lnTo>
                  <a:lnTo>
                    <a:pt x="977" y="784"/>
                  </a:lnTo>
                  <a:lnTo>
                    <a:pt x="969" y="792"/>
                  </a:lnTo>
                  <a:lnTo>
                    <a:pt x="937" y="816"/>
                  </a:lnTo>
                  <a:lnTo>
                    <a:pt x="921" y="816"/>
                  </a:lnTo>
                  <a:lnTo>
                    <a:pt x="905" y="832"/>
                  </a:lnTo>
                  <a:lnTo>
                    <a:pt x="889" y="840"/>
                  </a:lnTo>
                  <a:lnTo>
                    <a:pt x="881" y="848"/>
                  </a:lnTo>
                  <a:lnTo>
                    <a:pt x="873" y="848"/>
                  </a:lnTo>
                  <a:lnTo>
                    <a:pt x="881" y="840"/>
                  </a:lnTo>
                  <a:lnTo>
                    <a:pt x="889" y="840"/>
                  </a:lnTo>
                  <a:lnTo>
                    <a:pt x="897" y="832"/>
                  </a:lnTo>
                  <a:lnTo>
                    <a:pt x="929" y="808"/>
                  </a:lnTo>
                  <a:lnTo>
                    <a:pt x="889" y="832"/>
                  </a:lnTo>
                  <a:lnTo>
                    <a:pt x="889" y="824"/>
                  </a:lnTo>
                  <a:lnTo>
                    <a:pt x="889" y="808"/>
                  </a:lnTo>
                  <a:lnTo>
                    <a:pt x="881" y="824"/>
                  </a:lnTo>
                  <a:lnTo>
                    <a:pt x="873" y="824"/>
                  </a:lnTo>
                  <a:lnTo>
                    <a:pt x="873" y="816"/>
                  </a:lnTo>
                  <a:lnTo>
                    <a:pt x="873" y="824"/>
                  </a:lnTo>
                  <a:lnTo>
                    <a:pt x="865" y="832"/>
                  </a:lnTo>
                  <a:lnTo>
                    <a:pt x="865" y="824"/>
                  </a:lnTo>
                  <a:lnTo>
                    <a:pt x="857" y="816"/>
                  </a:lnTo>
                  <a:lnTo>
                    <a:pt x="849" y="816"/>
                  </a:lnTo>
                  <a:lnTo>
                    <a:pt x="857" y="832"/>
                  </a:lnTo>
                  <a:lnTo>
                    <a:pt x="865" y="840"/>
                  </a:lnTo>
                  <a:lnTo>
                    <a:pt x="873" y="840"/>
                  </a:lnTo>
                  <a:lnTo>
                    <a:pt x="865" y="848"/>
                  </a:lnTo>
                  <a:lnTo>
                    <a:pt x="857" y="848"/>
                  </a:lnTo>
                  <a:lnTo>
                    <a:pt x="849" y="856"/>
                  </a:lnTo>
                  <a:lnTo>
                    <a:pt x="841" y="856"/>
                  </a:lnTo>
                  <a:lnTo>
                    <a:pt x="841" y="840"/>
                  </a:lnTo>
                  <a:lnTo>
                    <a:pt x="833" y="840"/>
                  </a:lnTo>
                  <a:lnTo>
                    <a:pt x="825" y="824"/>
                  </a:lnTo>
                  <a:lnTo>
                    <a:pt x="833" y="840"/>
                  </a:lnTo>
                  <a:lnTo>
                    <a:pt x="841" y="848"/>
                  </a:lnTo>
                  <a:lnTo>
                    <a:pt x="833" y="848"/>
                  </a:lnTo>
                  <a:lnTo>
                    <a:pt x="833" y="864"/>
                  </a:lnTo>
                  <a:lnTo>
                    <a:pt x="825" y="872"/>
                  </a:lnTo>
                  <a:lnTo>
                    <a:pt x="825" y="864"/>
                  </a:lnTo>
                  <a:lnTo>
                    <a:pt x="817" y="872"/>
                  </a:lnTo>
                  <a:lnTo>
                    <a:pt x="801" y="880"/>
                  </a:lnTo>
                  <a:lnTo>
                    <a:pt x="801" y="888"/>
                  </a:lnTo>
                  <a:lnTo>
                    <a:pt x="809" y="880"/>
                  </a:lnTo>
                  <a:lnTo>
                    <a:pt x="817" y="880"/>
                  </a:lnTo>
                  <a:lnTo>
                    <a:pt x="809" y="888"/>
                  </a:lnTo>
                  <a:lnTo>
                    <a:pt x="801" y="904"/>
                  </a:lnTo>
                  <a:lnTo>
                    <a:pt x="768" y="904"/>
                  </a:lnTo>
                  <a:lnTo>
                    <a:pt x="777" y="904"/>
                  </a:lnTo>
                  <a:lnTo>
                    <a:pt x="785" y="904"/>
                  </a:lnTo>
                  <a:lnTo>
                    <a:pt x="785" y="912"/>
                  </a:lnTo>
                  <a:lnTo>
                    <a:pt x="785" y="920"/>
                  </a:lnTo>
                  <a:lnTo>
                    <a:pt x="793" y="920"/>
                  </a:lnTo>
                  <a:lnTo>
                    <a:pt x="785" y="952"/>
                  </a:lnTo>
                  <a:lnTo>
                    <a:pt x="777" y="960"/>
                  </a:lnTo>
                  <a:lnTo>
                    <a:pt x="777" y="952"/>
                  </a:lnTo>
                  <a:lnTo>
                    <a:pt x="777" y="944"/>
                  </a:lnTo>
                  <a:lnTo>
                    <a:pt x="768" y="944"/>
                  </a:lnTo>
                  <a:lnTo>
                    <a:pt x="768" y="952"/>
                  </a:lnTo>
                  <a:lnTo>
                    <a:pt x="760" y="960"/>
                  </a:lnTo>
                  <a:lnTo>
                    <a:pt x="752" y="952"/>
                  </a:lnTo>
                  <a:lnTo>
                    <a:pt x="752" y="960"/>
                  </a:lnTo>
                  <a:lnTo>
                    <a:pt x="760" y="968"/>
                  </a:lnTo>
                  <a:lnTo>
                    <a:pt x="777" y="968"/>
                  </a:lnTo>
                  <a:lnTo>
                    <a:pt x="777" y="976"/>
                  </a:lnTo>
                  <a:lnTo>
                    <a:pt x="768" y="1000"/>
                  </a:lnTo>
                  <a:lnTo>
                    <a:pt x="768" y="1008"/>
                  </a:lnTo>
                  <a:lnTo>
                    <a:pt x="785" y="1032"/>
                  </a:lnTo>
                  <a:lnTo>
                    <a:pt x="777" y="1056"/>
                  </a:lnTo>
                  <a:lnTo>
                    <a:pt x="785" y="1064"/>
                  </a:lnTo>
                  <a:lnTo>
                    <a:pt x="793" y="1080"/>
                  </a:lnTo>
                  <a:lnTo>
                    <a:pt x="793" y="1088"/>
                  </a:lnTo>
                  <a:lnTo>
                    <a:pt x="785" y="1096"/>
                  </a:lnTo>
                  <a:lnTo>
                    <a:pt x="777" y="1104"/>
                  </a:lnTo>
                  <a:lnTo>
                    <a:pt x="768" y="1096"/>
                  </a:lnTo>
                  <a:lnTo>
                    <a:pt x="752" y="1080"/>
                  </a:lnTo>
                  <a:lnTo>
                    <a:pt x="728" y="1080"/>
                  </a:lnTo>
                  <a:lnTo>
                    <a:pt x="720" y="1080"/>
                  </a:lnTo>
                  <a:lnTo>
                    <a:pt x="704" y="1080"/>
                  </a:lnTo>
                  <a:lnTo>
                    <a:pt x="680" y="1064"/>
                  </a:lnTo>
                  <a:lnTo>
                    <a:pt x="664" y="1064"/>
                  </a:lnTo>
                  <a:lnTo>
                    <a:pt x="664" y="1056"/>
                  </a:lnTo>
                  <a:lnTo>
                    <a:pt x="656" y="1048"/>
                  </a:lnTo>
                  <a:lnTo>
                    <a:pt x="632" y="1048"/>
                  </a:lnTo>
                  <a:lnTo>
                    <a:pt x="624" y="1048"/>
                  </a:lnTo>
                  <a:lnTo>
                    <a:pt x="624" y="1032"/>
                  </a:lnTo>
                  <a:lnTo>
                    <a:pt x="616" y="1016"/>
                  </a:lnTo>
                  <a:lnTo>
                    <a:pt x="608" y="984"/>
                  </a:lnTo>
                  <a:lnTo>
                    <a:pt x="600" y="984"/>
                  </a:lnTo>
                  <a:lnTo>
                    <a:pt x="600" y="968"/>
                  </a:lnTo>
                  <a:lnTo>
                    <a:pt x="600" y="960"/>
                  </a:lnTo>
                  <a:lnTo>
                    <a:pt x="592" y="952"/>
                  </a:lnTo>
                  <a:lnTo>
                    <a:pt x="592" y="944"/>
                  </a:lnTo>
                  <a:lnTo>
                    <a:pt x="592" y="920"/>
                  </a:lnTo>
                  <a:lnTo>
                    <a:pt x="576" y="920"/>
                  </a:lnTo>
                  <a:lnTo>
                    <a:pt x="552" y="888"/>
                  </a:lnTo>
                  <a:lnTo>
                    <a:pt x="544" y="864"/>
                  </a:lnTo>
                  <a:lnTo>
                    <a:pt x="536" y="856"/>
                  </a:lnTo>
                  <a:lnTo>
                    <a:pt x="528" y="848"/>
                  </a:lnTo>
                  <a:lnTo>
                    <a:pt x="496" y="776"/>
                  </a:lnTo>
                  <a:lnTo>
                    <a:pt x="488" y="768"/>
                  </a:lnTo>
                  <a:lnTo>
                    <a:pt x="480" y="744"/>
                  </a:lnTo>
                  <a:lnTo>
                    <a:pt x="456" y="728"/>
                  </a:lnTo>
                  <a:lnTo>
                    <a:pt x="448" y="720"/>
                  </a:lnTo>
                  <a:lnTo>
                    <a:pt x="432" y="696"/>
                  </a:lnTo>
                  <a:lnTo>
                    <a:pt x="400" y="696"/>
                  </a:lnTo>
                  <a:lnTo>
                    <a:pt x="368" y="688"/>
                  </a:lnTo>
                  <a:lnTo>
                    <a:pt x="360" y="680"/>
                  </a:lnTo>
                  <a:lnTo>
                    <a:pt x="352" y="680"/>
                  </a:lnTo>
                  <a:lnTo>
                    <a:pt x="344" y="696"/>
                  </a:lnTo>
                  <a:lnTo>
                    <a:pt x="336" y="696"/>
                  </a:lnTo>
                  <a:lnTo>
                    <a:pt x="336" y="688"/>
                  </a:lnTo>
                  <a:lnTo>
                    <a:pt x="328" y="688"/>
                  </a:lnTo>
                  <a:lnTo>
                    <a:pt x="320" y="688"/>
                  </a:lnTo>
                  <a:lnTo>
                    <a:pt x="304" y="704"/>
                  </a:lnTo>
                  <a:lnTo>
                    <a:pt x="304" y="728"/>
                  </a:lnTo>
                  <a:lnTo>
                    <a:pt x="296" y="736"/>
                  </a:lnTo>
                  <a:lnTo>
                    <a:pt x="296" y="744"/>
                  </a:lnTo>
                  <a:lnTo>
                    <a:pt x="288" y="744"/>
                  </a:lnTo>
                  <a:lnTo>
                    <a:pt x="280" y="760"/>
                  </a:lnTo>
                  <a:lnTo>
                    <a:pt x="280" y="768"/>
                  </a:lnTo>
                  <a:lnTo>
                    <a:pt x="264" y="768"/>
                  </a:lnTo>
                  <a:lnTo>
                    <a:pt x="256" y="760"/>
                  </a:lnTo>
                  <a:lnTo>
                    <a:pt x="216" y="736"/>
                  </a:lnTo>
                  <a:lnTo>
                    <a:pt x="208" y="728"/>
                  </a:lnTo>
                  <a:lnTo>
                    <a:pt x="192" y="720"/>
                  </a:lnTo>
                  <a:lnTo>
                    <a:pt x="176" y="704"/>
                  </a:lnTo>
                  <a:lnTo>
                    <a:pt x="160" y="688"/>
                  </a:lnTo>
                  <a:lnTo>
                    <a:pt x="152" y="672"/>
                  </a:lnTo>
                  <a:lnTo>
                    <a:pt x="152" y="648"/>
                  </a:lnTo>
                  <a:lnTo>
                    <a:pt x="152" y="640"/>
                  </a:lnTo>
                  <a:lnTo>
                    <a:pt x="144" y="632"/>
                  </a:lnTo>
                  <a:lnTo>
                    <a:pt x="136" y="616"/>
                  </a:lnTo>
                  <a:lnTo>
                    <a:pt x="136" y="608"/>
                  </a:lnTo>
                  <a:lnTo>
                    <a:pt x="128" y="584"/>
                  </a:lnTo>
                  <a:lnTo>
                    <a:pt x="96" y="560"/>
                  </a:lnTo>
                  <a:lnTo>
                    <a:pt x="88" y="552"/>
                  </a:lnTo>
                  <a:lnTo>
                    <a:pt x="80" y="544"/>
                  </a:lnTo>
                  <a:lnTo>
                    <a:pt x="72" y="528"/>
                  </a:lnTo>
                  <a:lnTo>
                    <a:pt x="48" y="496"/>
                  </a:lnTo>
                  <a:lnTo>
                    <a:pt x="32" y="496"/>
                  </a:lnTo>
                  <a:lnTo>
                    <a:pt x="16" y="456"/>
                  </a:lnTo>
                  <a:lnTo>
                    <a:pt x="0" y="456"/>
                  </a:lnTo>
                  <a:lnTo>
                    <a:pt x="0" y="448"/>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121"/>
            <p:cNvSpPr>
              <a:spLocks/>
            </p:cNvSpPr>
            <p:nvPr/>
          </p:nvSpPr>
          <p:spPr bwMode="auto">
            <a:xfrm>
              <a:off x="4639867" y="764381"/>
              <a:ext cx="735806" cy="825104"/>
            </a:xfrm>
            <a:custGeom>
              <a:avLst/>
              <a:gdLst>
                <a:gd name="T0" fmla="*/ 787833 w 528"/>
                <a:gd name="T1" fmla="*/ 1010938 h 592"/>
                <a:gd name="T2" fmla="*/ 698644 w 528"/>
                <a:gd name="T3" fmla="*/ 921737 h 592"/>
                <a:gd name="T4" fmla="*/ 654050 w 528"/>
                <a:gd name="T5" fmla="*/ 906871 h 592"/>
                <a:gd name="T6" fmla="*/ 639185 w 528"/>
                <a:gd name="T7" fmla="*/ 892004 h 592"/>
                <a:gd name="T8" fmla="*/ 624320 w 528"/>
                <a:gd name="T9" fmla="*/ 892004 h 592"/>
                <a:gd name="T10" fmla="*/ 579726 w 528"/>
                <a:gd name="T11" fmla="*/ 862270 h 592"/>
                <a:gd name="T12" fmla="*/ 594591 w 528"/>
                <a:gd name="T13" fmla="*/ 817670 h 592"/>
                <a:gd name="T14" fmla="*/ 579726 w 528"/>
                <a:gd name="T15" fmla="*/ 773070 h 592"/>
                <a:gd name="T16" fmla="*/ 594591 w 528"/>
                <a:gd name="T17" fmla="*/ 728470 h 592"/>
                <a:gd name="T18" fmla="*/ 564861 w 528"/>
                <a:gd name="T19" fmla="*/ 713603 h 592"/>
                <a:gd name="T20" fmla="*/ 564861 w 528"/>
                <a:gd name="T21" fmla="*/ 683870 h 592"/>
                <a:gd name="T22" fmla="*/ 624320 w 528"/>
                <a:gd name="T23" fmla="*/ 624403 h 592"/>
                <a:gd name="T24" fmla="*/ 639185 w 528"/>
                <a:gd name="T25" fmla="*/ 505469 h 592"/>
                <a:gd name="T26" fmla="*/ 698644 w 528"/>
                <a:gd name="T27" fmla="*/ 446002 h 592"/>
                <a:gd name="T28" fmla="*/ 847292 w 528"/>
                <a:gd name="T29" fmla="*/ 282468 h 592"/>
                <a:gd name="T30" fmla="*/ 966210 w 528"/>
                <a:gd name="T31" fmla="*/ 223001 h 592"/>
                <a:gd name="T32" fmla="*/ 966210 w 528"/>
                <a:gd name="T33" fmla="*/ 223001 h 592"/>
                <a:gd name="T34" fmla="*/ 906751 w 528"/>
                <a:gd name="T35" fmla="*/ 223001 h 592"/>
                <a:gd name="T36" fmla="*/ 802698 w 528"/>
                <a:gd name="T37" fmla="*/ 223001 h 592"/>
                <a:gd name="T38" fmla="*/ 787833 w 528"/>
                <a:gd name="T39" fmla="*/ 193267 h 592"/>
                <a:gd name="T40" fmla="*/ 683780 w 528"/>
                <a:gd name="T41" fmla="*/ 223001 h 592"/>
                <a:gd name="T42" fmla="*/ 654050 w 528"/>
                <a:gd name="T43" fmla="*/ 208134 h 592"/>
                <a:gd name="T44" fmla="*/ 609456 w 528"/>
                <a:gd name="T45" fmla="*/ 208134 h 592"/>
                <a:gd name="T46" fmla="*/ 579726 w 528"/>
                <a:gd name="T47" fmla="*/ 163534 h 592"/>
                <a:gd name="T48" fmla="*/ 579726 w 528"/>
                <a:gd name="T49" fmla="*/ 148667 h 592"/>
                <a:gd name="T50" fmla="*/ 535132 w 528"/>
                <a:gd name="T51" fmla="*/ 148667 h 592"/>
                <a:gd name="T52" fmla="*/ 460808 w 528"/>
                <a:gd name="T53" fmla="*/ 163534 h 592"/>
                <a:gd name="T54" fmla="*/ 431078 w 528"/>
                <a:gd name="T55" fmla="*/ 163534 h 592"/>
                <a:gd name="T56" fmla="*/ 371619 w 528"/>
                <a:gd name="T57" fmla="*/ 133801 h 592"/>
                <a:gd name="T58" fmla="*/ 371619 w 528"/>
                <a:gd name="T59" fmla="*/ 118934 h 592"/>
                <a:gd name="T60" fmla="*/ 312160 w 528"/>
                <a:gd name="T61" fmla="*/ 118934 h 592"/>
                <a:gd name="T62" fmla="*/ 312160 w 528"/>
                <a:gd name="T63" fmla="*/ 44600 h 592"/>
                <a:gd name="T64" fmla="*/ 252701 w 528"/>
                <a:gd name="T65" fmla="*/ 0 h 592"/>
                <a:gd name="T66" fmla="*/ 252701 w 528"/>
                <a:gd name="T67" fmla="*/ 59467 h 592"/>
                <a:gd name="T68" fmla="*/ 0 w 528"/>
                <a:gd name="T69" fmla="*/ 74334 h 592"/>
                <a:gd name="T70" fmla="*/ 14865 w 528"/>
                <a:gd name="T71" fmla="*/ 133801 h 592"/>
                <a:gd name="T72" fmla="*/ 14865 w 528"/>
                <a:gd name="T73" fmla="*/ 282468 h 592"/>
                <a:gd name="T74" fmla="*/ 44594 w 528"/>
                <a:gd name="T75" fmla="*/ 312201 h 592"/>
                <a:gd name="T76" fmla="*/ 44594 w 528"/>
                <a:gd name="T77" fmla="*/ 431135 h 592"/>
                <a:gd name="T78" fmla="*/ 59459 w 528"/>
                <a:gd name="T79" fmla="*/ 475735 h 592"/>
                <a:gd name="T80" fmla="*/ 59459 w 528"/>
                <a:gd name="T81" fmla="*/ 550069 h 592"/>
                <a:gd name="T82" fmla="*/ 89189 w 528"/>
                <a:gd name="T83" fmla="*/ 594669 h 592"/>
                <a:gd name="T84" fmla="*/ 89189 w 528"/>
                <a:gd name="T85" fmla="*/ 654136 h 592"/>
                <a:gd name="T86" fmla="*/ 59459 w 528"/>
                <a:gd name="T87" fmla="*/ 683870 h 592"/>
                <a:gd name="T88" fmla="*/ 74324 w 528"/>
                <a:gd name="T89" fmla="*/ 743336 h 592"/>
                <a:gd name="T90" fmla="*/ 104053 w 528"/>
                <a:gd name="T91" fmla="*/ 758203 h 592"/>
                <a:gd name="T92" fmla="*/ 104053 w 528"/>
                <a:gd name="T93" fmla="*/ 1085271 h 592"/>
                <a:gd name="T94" fmla="*/ 104053 w 528"/>
                <a:gd name="T95" fmla="*/ 1100138 h 592"/>
                <a:gd name="T96" fmla="*/ 802698 w 528"/>
                <a:gd name="T97" fmla="*/ 1085271 h 5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592">
                  <a:moveTo>
                    <a:pt x="432" y="584"/>
                  </a:moveTo>
                  <a:lnTo>
                    <a:pt x="432" y="576"/>
                  </a:lnTo>
                  <a:lnTo>
                    <a:pt x="424" y="544"/>
                  </a:lnTo>
                  <a:lnTo>
                    <a:pt x="400" y="536"/>
                  </a:lnTo>
                  <a:lnTo>
                    <a:pt x="376" y="512"/>
                  </a:lnTo>
                  <a:lnTo>
                    <a:pt x="376" y="496"/>
                  </a:lnTo>
                  <a:lnTo>
                    <a:pt x="352" y="488"/>
                  </a:lnTo>
                  <a:lnTo>
                    <a:pt x="344" y="480"/>
                  </a:lnTo>
                  <a:lnTo>
                    <a:pt x="336" y="480"/>
                  </a:lnTo>
                  <a:lnTo>
                    <a:pt x="328" y="480"/>
                  </a:lnTo>
                  <a:lnTo>
                    <a:pt x="312" y="464"/>
                  </a:lnTo>
                  <a:lnTo>
                    <a:pt x="312" y="456"/>
                  </a:lnTo>
                  <a:lnTo>
                    <a:pt x="320" y="448"/>
                  </a:lnTo>
                  <a:lnTo>
                    <a:pt x="320" y="440"/>
                  </a:lnTo>
                  <a:lnTo>
                    <a:pt x="312" y="432"/>
                  </a:lnTo>
                  <a:lnTo>
                    <a:pt x="312" y="424"/>
                  </a:lnTo>
                  <a:lnTo>
                    <a:pt x="312" y="416"/>
                  </a:lnTo>
                  <a:lnTo>
                    <a:pt x="320" y="392"/>
                  </a:lnTo>
                  <a:lnTo>
                    <a:pt x="312" y="384"/>
                  </a:lnTo>
                  <a:lnTo>
                    <a:pt x="304" y="384"/>
                  </a:lnTo>
                  <a:lnTo>
                    <a:pt x="304" y="368"/>
                  </a:lnTo>
                  <a:lnTo>
                    <a:pt x="304" y="360"/>
                  </a:lnTo>
                  <a:lnTo>
                    <a:pt x="312" y="352"/>
                  </a:lnTo>
                  <a:lnTo>
                    <a:pt x="336" y="336"/>
                  </a:lnTo>
                  <a:lnTo>
                    <a:pt x="344" y="328"/>
                  </a:lnTo>
                  <a:lnTo>
                    <a:pt x="344" y="272"/>
                  </a:lnTo>
                  <a:lnTo>
                    <a:pt x="336" y="272"/>
                  </a:lnTo>
                  <a:lnTo>
                    <a:pt x="344" y="264"/>
                  </a:lnTo>
                  <a:lnTo>
                    <a:pt x="376" y="240"/>
                  </a:lnTo>
                  <a:lnTo>
                    <a:pt x="416" y="200"/>
                  </a:lnTo>
                  <a:lnTo>
                    <a:pt x="424" y="176"/>
                  </a:lnTo>
                  <a:lnTo>
                    <a:pt x="456" y="152"/>
                  </a:lnTo>
                  <a:lnTo>
                    <a:pt x="488" y="152"/>
                  </a:lnTo>
                  <a:lnTo>
                    <a:pt x="512" y="136"/>
                  </a:lnTo>
                  <a:lnTo>
                    <a:pt x="520" y="120"/>
                  </a:lnTo>
                  <a:lnTo>
                    <a:pt x="528" y="120"/>
                  </a:lnTo>
                  <a:lnTo>
                    <a:pt x="520" y="120"/>
                  </a:lnTo>
                  <a:lnTo>
                    <a:pt x="504" y="128"/>
                  </a:lnTo>
                  <a:lnTo>
                    <a:pt x="496" y="128"/>
                  </a:lnTo>
                  <a:lnTo>
                    <a:pt x="488" y="120"/>
                  </a:lnTo>
                  <a:lnTo>
                    <a:pt x="432" y="120"/>
                  </a:lnTo>
                  <a:lnTo>
                    <a:pt x="432" y="104"/>
                  </a:lnTo>
                  <a:lnTo>
                    <a:pt x="424" y="104"/>
                  </a:lnTo>
                  <a:lnTo>
                    <a:pt x="408" y="128"/>
                  </a:lnTo>
                  <a:lnTo>
                    <a:pt x="384" y="128"/>
                  </a:lnTo>
                  <a:lnTo>
                    <a:pt x="368" y="120"/>
                  </a:lnTo>
                  <a:lnTo>
                    <a:pt x="368" y="112"/>
                  </a:lnTo>
                  <a:lnTo>
                    <a:pt x="352" y="112"/>
                  </a:lnTo>
                  <a:lnTo>
                    <a:pt x="352" y="96"/>
                  </a:lnTo>
                  <a:lnTo>
                    <a:pt x="344" y="96"/>
                  </a:lnTo>
                  <a:lnTo>
                    <a:pt x="328" y="112"/>
                  </a:lnTo>
                  <a:lnTo>
                    <a:pt x="320" y="96"/>
                  </a:lnTo>
                  <a:lnTo>
                    <a:pt x="312" y="88"/>
                  </a:lnTo>
                  <a:lnTo>
                    <a:pt x="304" y="88"/>
                  </a:lnTo>
                  <a:lnTo>
                    <a:pt x="304" y="80"/>
                  </a:lnTo>
                  <a:lnTo>
                    <a:pt x="312" y="80"/>
                  </a:lnTo>
                  <a:lnTo>
                    <a:pt x="304" y="80"/>
                  </a:lnTo>
                  <a:lnTo>
                    <a:pt x="288" y="80"/>
                  </a:lnTo>
                  <a:lnTo>
                    <a:pt x="264" y="72"/>
                  </a:lnTo>
                  <a:lnTo>
                    <a:pt x="256" y="72"/>
                  </a:lnTo>
                  <a:lnTo>
                    <a:pt x="248" y="88"/>
                  </a:lnTo>
                  <a:lnTo>
                    <a:pt x="232" y="88"/>
                  </a:lnTo>
                  <a:lnTo>
                    <a:pt x="224" y="72"/>
                  </a:lnTo>
                  <a:lnTo>
                    <a:pt x="200" y="72"/>
                  </a:lnTo>
                  <a:lnTo>
                    <a:pt x="200" y="64"/>
                  </a:lnTo>
                  <a:lnTo>
                    <a:pt x="192" y="72"/>
                  </a:lnTo>
                  <a:lnTo>
                    <a:pt x="176" y="72"/>
                  </a:lnTo>
                  <a:lnTo>
                    <a:pt x="168" y="64"/>
                  </a:lnTo>
                  <a:lnTo>
                    <a:pt x="168" y="56"/>
                  </a:lnTo>
                  <a:lnTo>
                    <a:pt x="168" y="24"/>
                  </a:lnTo>
                  <a:lnTo>
                    <a:pt x="152" y="0"/>
                  </a:lnTo>
                  <a:lnTo>
                    <a:pt x="136" y="0"/>
                  </a:lnTo>
                  <a:lnTo>
                    <a:pt x="136" y="32"/>
                  </a:lnTo>
                  <a:lnTo>
                    <a:pt x="128" y="40"/>
                  </a:lnTo>
                  <a:lnTo>
                    <a:pt x="0" y="40"/>
                  </a:lnTo>
                  <a:lnTo>
                    <a:pt x="8" y="72"/>
                  </a:lnTo>
                  <a:lnTo>
                    <a:pt x="8" y="88"/>
                  </a:lnTo>
                  <a:lnTo>
                    <a:pt x="8" y="128"/>
                  </a:lnTo>
                  <a:lnTo>
                    <a:pt x="8" y="152"/>
                  </a:lnTo>
                  <a:lnTo>
                    <a:pt x="16" y="160"/>
                  </a:lnTo>
                  <a:lnTo>
                    <a:pt x="24" y="168"/>
                  </a:lnTo>
                  <a:lnTo>
                    <a:pt x="24" y="200"/>
                  </a:lnTo>
                  <a:lnTo>
                    <a:pt x="24" y="216"/>
                  </a:lnTo>
                  <a:lnTo>
                    <a:pt x="24" y="232"/>
                  </a:lnTo>
                  <a:lnTo>
                    <a:pt x="24" y="240"/>
                  </a:lnTo>
                  <a:lnTo>
                    <a:pt x="32" y="256"/>
                  </a:lnTo>
                  <a:lnTo>
                    <a:pt x="32" y="272"/>
                  </a:lnTo>
                  <a:lnTo>
                    <a:pt x="32" y="296"/>
                  </a:lnTo>
                  <a:lnTo>
                    <a:pt x="40" y="304"/>
                  </a:lnTo>
                  <a:lnTo>
                    <a:pt x="48" y="320"/>
                  </a:lnTo>
                  <a:lnTo>
                    <a:pt x="48" y="344"/>
                  </a:lnTo>
                  <a:lnTo>
                    <a:pt x="48" y="352"/>
                  </a:lnTo>
                  <a:lnTo>
                    <a:pt x="32" y="368"/>
                  </a:lnTo>
                  <a:lnTo>
                    <a:pt x="24" y="376"/>
                  </a:lnTo>
                  <a:lnTo>
                    <a:pt x="24" y="384"/>
                  </a:lnTo>
                  <a:lnTo>
                    <a:pt x="40" y="400"/>
                  </a:lnTo>
                  <a:lnTo>
                    <a:pt x="48" y="408"/>
                  </a:lnTo>
                  <a:lnTo>
                    <a:pt x="56" y="408"/>
                  </a:lnTo>
                  <a:lnTo>
                    <a:pt x="56" y="448"/>
                  </a:lnTo>
                  <a:lnTo>
                    <a:pt x="48" y="544"/>
                  </a:lnTo>
                  <a:lnTo>
                    <a:pt x="56" y="584"/>
                  </a:lnTo>
                  <a:lnTo>
                    <a:pt x="56" y="592"/>
                  </a:lnTo>
                  <a:lnTo>
                    <a:pt x="136" y="592"/>
                  </a:lnTo>
                  <a:lnTo>
                    <a:pt x="400" y="592"/>
                  </a:lnTo>
                  <a:lnTo>
                    <a:pt x="432" y="584"/>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122"/>
            <p:cNvSpPr>
              <a:spLocks/>
            </p:cNvSpPr>
            <p:nvPr/>
          </p:nvSpPr>
          <p:spPr bwMode="auto">
            <a:xfrm>
              <a:off x="4695826" y="1577579"/>
              <a:ext cx="669131" cy="446484"/>
            </a:xfrm>
            <a:custGeom>
              <a:avLst/>
              <a:gdLst>
                <a:gd name="T0" fmla="*/ 104087 w 480"/>
                <a:gd name="T1" fmla="*/ 506015 h 320"/>
                <a:gd name="T2" fmla="*/ 104087 w 480"/>
                <a:gd name="T3" fmla="*/ 476250 h 320"/>
                <a:gd name="T4" fmla="*/ 104087 w 480"/>
                <a:gd name="T5" fmla="*/ 461367 h 320"/>
                <a:gd name="T6" fmla="*/ 89218 w 480"/>
                <a:gd name="T7" fmla="*/ 416718 h 320"/>
                <a:gd name="T8" fmla="*/ 74348 w 480"/>
                <a:gd name="T9" fmla="*/ 401836 h 320"/>
                <a:gd name="T10" fmla="*/ 74348 w 480"/>
                <a:gd name="T11" fmla="*/ 312539 h 320"/>
                <a:gd name="T12" fmla="*/ 29739 w 480"/>
                <a:gd name="T13" fmla="*/ 282773 h 320"/>
                <a:gd name="T14" fmla="*/ 29739 w 480"/>
                <a:gd name="T15" fmla="*/ 267890 h 320"/>
                <a:gd name="T16" fmla="*/ 29739 w 480"/>
                <a:gd name="T17" fmla="*/ 238125 h 320"/>
                <a:gd name="T18" fmla="*/ 29739 w 480"/>
                <a:gd name="T19" fmla="*/ 223242 h 320"/>
                <a:gd name="T20" fmla="*/ 0 w 480"/>
                <a:gd name="T21" fmla="*/ 163711 h 320"/>
                <a:gd name="T22" fmla="*/ 0 w 480"/>
                <a:gd name="T23" fmla="*/ 148828 h 320"/>
                <a:gd name="T24" fmla="*/ 29739 w 480"/>
                <a:gd name="T25" fmla="*/ 74414 h 320"/>
                <a:gd name="T26" fmla="*/ 0 w 480"/>
                <a:gd name="T27" fmla="*/ 74414 h 320"/>
                <a:gd name="T28" fmla="*/ 14870 w 480"/>
                <a:gd name="T29" fmla="*/ 59531 h 320"/>
                <a:gd name="T30" fmla="*/ 14870 w 480"/>
                <a:gd name="T31" fmla="*/ 44648 h 320"/>
                <a:gd name="T32" fmla="*/ 0 w 480"/>
                <a:gd name="T33" fmla="*/ 14883 h 320"/>
                <a:gd name="T34" fmla="*/ 29739 w 480"/>
                <a:gd name="T35" fmla="*/ 14883 h 320"/>
                <a:gd name="T36" fmla="*/ 669131 w 480"/>
                <a:gd name="T37" fmla="*/ 14883 h 320"/>
                <a:gd name="T38" fmla="*/ 728610 w 480"/>
                <a:gd name="T39" fmla="*/ 0 h 320"/>
                <a:gd name="T40" fmla="*/ 743479 w 480"/>
                <a:gd name="T41" fmla="*/ 29766 h 320"/>
                <a:gd name="T42" fmla="*/ 743479 w 480"/>
                <a:gd name="T43" fmla="*/ 59531 h 320"/>
                <a:gd name="T44" fmla="*/ 743479 w 480"/>
                <a:gd name="T45" fmla="*/ 104180 h 320"/>
                <a:gd name="T46" fmla="*/ 758349 w 480"/>
                <a:gd name="T47" fmla="*/ 148828 h 320"/>
                <a:gd name="T48" fmla="*/ 758349 w 480"/>
                <a:gd name="T49" fmla="*/ 148828 h 320"/>
                <a:gd name="T50" fmla="*/ 802958 w 480"/>
                <a:gd name="T51" fmla="*/ 163711 h 320"/>
                <a:gd name="T52" fmla="*/ 817827 w 480"/>
                <a:gd name="T53" fmla="*/ 193476 h 320"/>
                <a:gd name="T54" fmla="*/ 847566 w 480"/>
                <a:gd name="T55" fmla="*/ 223242 h 320"/>
                <a:gd name="T56" fmla="*/ 847566 w 480"/>
                <a:gd name="T57" fmla="*/ 238125 h 320"/>
                <a:gd name="T58" fmla="*/ 862436 w 480"/>
                <a:gd name="T59" fmla="*/ 238125 h 320"/>
                <a:gd name="T60" fmla="*/ 892175 w 480"/>
                <a:gd name="T61" fmla="*/ 253008 h 320"/>
                <a:gd name="T62" fmla="*/ 892175 w 480"/>
                <a:gd name="T63" fmla="*/ 297656 h 320"/>
                <a:gd name="T64" fmla="*/ 877305 w 480"/>
                <a:gd name="T65" fmla="*/ 327422 h 320"/>
                <a:gd name="T66" fmla="*/ 862436 w 480"/>
                <a:gd name="T67" fmla="*/ 342304 h 320"/>
                <a:gd name="T68" fmla="*/ 862436 w 480"/>
                <a:gd name="T69" fmla="*/ 372070 h 320"/>
                <a:gd name="T70" fmla="*/ 832697 w 480"/>
                <a:gd name="T71" fmla="*/ 386953 h 320"/>
                <a:gd name="T72" fmla="*/ 773218 w 480"/>
                <a:gd name="T73" fmla="*/ 401836 h 320"/>
                <a:gd name="T74" fmla="*/ 773218 w 480"/>
                <a:gd name="T75" fmla="*/ 446484 h 320"/>
                <a:gd name="T76" fmla="*/ 788088 w 480"/>
                <a:gd name="T77" fmla="*/ 491132 h 320"/>
                <a:gd name="T78" fmla="*/ 773218 w 480"/>
                <a:gd name="T79" fmla="*/ 520898 h 320"/>
                <a:gd name="T80" fmla="*/ 758349 w 480"/>
                <a:gd name="T81" fmla="*/ 550664 h 320"/>
                <a:gd name="T82" fmla="*/ 728610 w 480"/>
                <a:gd name="T83" fmla="*/ 580429 h 320"/>
                <a:gd name="T84" fmla="*/ 743479 w 480"/>
                <a:gd name="T85" fmla="*/ 580429 h 320"/>
                <a:gd name="T86" fmla="*/ 728610 w 480"/>
                <a:gd name="T87" fmla="*/ 595312 h 320"/>
                <a:gd name="T88" fmla="*/ 728610 w 480"/>
                <a:gd name="T89" fmla="*/ 595312 h 320"/>
                <a:gd name="T90" fmla="*/ 684001 w 480"/>
                <a:gd name="T91" fmla="*/ 550664 h 320"/>
                <a:gd name="T92" fmla="*/ 104087 w 480"/>
                <a:gd name="T93" fmla="*/ 565546 h 3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80" h="320">
                  <a:moveTo>
                    <a:pt x="56" y="304"/>
                  </a:moveTo>
                  <a:lnTo>
                    <a:pt x="56" y="272"/>
                  </a:lnTo>
                  <a:lnTo>
                    <a:pt x="56" y="264"/>
                  </a:lnTo>
                  <a:lnTo>
                    <a:pt x="56" y="256"/>
                  </a:lnTo>
                  <a:lnTo>
                    <a:pt x="56" y="248"/>
                  </a:lnTo>
                  <a:lnTo>
                    <a:pt x="48" y="224"/>
                  </a:lnTo>
                  <a:lnTo>
                    <a:pt x="48" y="216"/>
                  </a:lnTo>
                  <a:lnTo>
                    <a:pt x="40" y="216"/>
                  </a:lnTo>
                  <a:lnTo>
                    <a:pt x="40" y="200"/>
                  </a:lnTo>
                  <a:lnTo>
                    <a:pt x="40" y="168"/>
                  </a:lnTo>
                  <a:lnTo>
                    <a:pt x="24" y="160"/>
                  </a:lnTo>
                  <a:lnTo>
                    <a:pt x="16" y="152"/>
                  </a:lnTo>
                  <a:lnTo>
                    <a:pt x="16" y="144"/>
                  </a:lnTo>
                  <a:lnTo>
                    <a:pt x="16" y="136"/>
                  </a:lnTo>
                  <a:lnTo>
                    <a:pt x="16" y="128"/>
                  </a:lnTo>
                  <a:lnTo>
                    <a:pt x="16" y="120"/>
                  </a:lnTo>
                  <a:lnTo>
                    <a:pt x="8" y="104"/>
                  </a:lnTo>
                  <a:lnTo>
                    <a:pt x="0" y="88"/>
                  </a:lnTo>
                  <a:lnTo>
                    <a:pt x="0" y="80"/>
                  </a:lnTo>
                  <a:lnTo>
                    <a:pt x="16" y="40"/>
                  </a:lnTo>
                  <a:lnTo>
                    <a:pt x="0" y="40"/>
                  </a:lnTo>
                  <a:lnTo>
                    <a:pt x="0" y="32"/>
                  </a:lnTo>
                  <a:lnTo>
                    <a:pt x="8" y="32"/>
                  </a:lnTo>
                  <a:lnTo>
                    <a:pt x="8" y="24"/>
                  </a:lnTo>
                  <a:lnTo>
                    <a:pt x="0" y="16"/>
                  </a:lnTo>
                  <a:lnTo>
                    <a:pt x="0" y="8"/>
                  </a:lnTo>
                  <a:lnTo>
                    <a:pt x="16" y="8"/>
                  </a:lnTo>
                  <a:lnTo>
                    <a:pt x="96" y="8"/>
                  </a:lnTo>
                  <a:lnTo>
                    <a:pt x="360" y="8"/>
                  </a:lnTo>
                  <a:lnTo>
                    <a:pt x="392" y="0"/>
                  </a:lnTo>
                  <a:lnTo>
                    <a:pt x="400" y="16"/>
                  </a:lnTo>
                  <a:lnTo>
                    <a:pt x="400" y="24"/>
                  </a:lnTo>
                  <a:lnTo>
                    <a:pt x="400" y="32"/>
                  </a:lnTo>
                  <a:lnTo>
                    <a:pt x="400" y="48"/>
                  </a:lnTo>
                  <a:lnTo>
                    <a:pt x="400" y="56"/>
                  </a:lnTo>
                  <a:lnTo>
                    <a:pt x="408" y="72"/>
                  </a:lnTo>
                  <a:lnTo>
                    <a:pt x="408" y="80"/>
                  </a:lnTo>
                  <a:lnTo>
                    <a:pt x="424" y="88"/>
                  </a:lnTo>
                  <a:lnTo>
                    <a:pt x="432" y="88"/>
                  </a:lnTo>
                  <a:lnTo>
                    <a:pt x="440" y="88"/>
                  </a:lnTo>
                  <a:lnTo>
                    <a:pt x="440" y="104"/>
                  </a:lnTo>
                  <a:lnTo>
                    <a:pt x="448" y="104"/>
                  </a:lnTo>
                  <a:lnTo>
                    <a:pt x="456" y="120"/>
                  </a:lnTo>
                  <a:lnTo>
                    <a:pt x="456" y="128"/>
                  </a:lnTo>
                  <a:lnTo>
                    <a:pt x="464" y="128"/>
                  </a:lnTo>
                  <a:lnTo>
                    <a:pt x="472" y="136"/>
                  </a:lnTo>
                  <a:lnTo>
                    <a:pt x="480" y="136"/>
                  </a:lnTo>
                  <a:lnTo>
                    <a:pt x="480" y="152"/>
                  </a:lnTo>
                  <a:lnTo>
                    <a:pt x="480" y="160"/>
                  </a:lnTo>
                  <a:lnTo>
                    <a:pt x="472" y="176"/>
                  </a:lnTo>
                  <a:lnTo>
                    <a:pt x="464" y="176"/>
                  </a:lnTo>
                  <a:lnTo>
                    <a:pt x="464" y="184"/>
                  </a:lnTo>
                  <a:lnTo>
                    <a:pt x="464" y="192"/>
                  </a:lnTo>
                  <a:lnTo>
                    <a:pt x="464" y="200"/>
                  </a:lnTo>
                  <a:lnTo>
                    <a:pt x="448" y="200"/>
                  </a:lnTo>
                  <a:lnTo>
                    <a:pt x="448" y="208"/>
                  </a:lnTo>
                  <a:lnTo>
                    <a:pt x="432" y="208"/>
                  </a:lnTo>
                  <a:lnTo>
                    <a:pt x="416" y="216"/>
                  </a:lnTo>
                  <a:lnTo>
                    <a:pt x="416" y="232"/>
                  </a:lnTo>
                  <a:lnTo>
                    <a:pt x="416" y="240"/>
                  </a:lnTo>
                  <a:lnTo>
                    <a:pt x="424" y="256"/>
                  </a:lnTo>
                  <a:lnTo>
                    <a:pt x="424" y="264"/>
                  </a:lnTo>
                  <a:lnTo>
                    <a:pt x="416" y="272"/>
                  </a:lnTo>
                  <a:lnTo>
                    <a:pt x="416" y="280"/>
                  </a:lnTo>
                  <a:lnTo>
                    <a:pt x="416" y="288"/>
                  </a:lnTo>
                  <a:lnTo>
                    <a:pt x="408" y="296"/>
                  </a:lnTo>
                  <a:lnTo>
                    <a:pt x="392" y="296"/>
                  </a:lnTo>
                  <a:lnTo>
                    <a:pt x="392" y="312"/>
                  </a:lnTo>
                  <a:lnTo>
                    <a:pt x="400" y="312"/>
                  </a:lnTo>
                  <a:lnTo>
                    <a:pt x="392" y="320"/>
                  </a:lnTo>
                  <a:lnTo>
                    <a:pt x="376" y="304"/>
                  </a:lnTo>
                  <a:lnTo>
                    <a:pt x="368" y="296"/>
                  </a:lnTo>
                  <a:lnTo>
                    <a:pt x="64" y="304"/>
                  </a:lnTo>
                  <a:lnTo>
                    <a:pt x="56" y="304"/>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123"/>
            <p:cNvSpPr>
              <a:spLocks/>
            </p:cNvSpPr>
            <p:nvPr/>
          </p:nvSpPr>
          <p:spPr bwMode="auto">
            <a:xfrm>
              <a:off x="4785122" y="1990725"/>
              <a:ext cx="746522" cy="646510"/>
            </a:xfrm>
            <a:custGeom>
              <a:avLst/>
              <a:gdLst>
                <a:gd name="T0" fmla="*/ 163418 w 536"/>
                <a:gd name="T1" fmla="*/ 698528 h 464"/>
                <a:gd name="T2" fmla="*/ 163418 w 536"/>
                <a:gd name="T3" fmla="*/ 297246 h 464"/>
                <a:gd name="T4" fmla="*/ 133705 w 536"/>
                <a:gd name="T5" fmla="*/ 297246 h 464"/>
                <a:gd name="T6" fmla="*/ 118849 w 536"/>
                <a:gd name="T7" fmla="*/ 267521 h 464"/>
                <a:gd name="T8" fmla="*/ 118849 w 536"/>
                <a:gd name="T9" fmla="*/ 237797 h 464"/>
                <a:gd name="T10" fmla="*/ 89137 w 536"/>
                <a:gd name="T11" fmla="*/ 222934 h 464"/>
                <a:gd name="T12" fmla="*/ 89137 w 536"/>
                <a:gd name="T13" fmla="*/ 208072 h 464"/>
                <a:gd name="T14" fmla="*/ 118849 w 536"/>
                <a:gd name="T15" fmla="*/ 178348 h 464"/>
                <a:gd name="T16" fmla="*/ 103993 w 536"/>
                <a:gd name="T17" fmla="*/ 163485 h 464"/>
                <a:gd name="T18" fmla="*/ 89137 w 536"/>
                <a:gd name="T19" fmla="*/ 163485 h 464"/>
                <a:gd name="T20" fmla="*/ 74281 w 536"/>
                <a:gd name="T21" fmla="*/ 148623 h 464"/>
                <a:gd name="T22" fmla="*/ 59425 w 536"/>
                <a:gd name="T23" fmla="*/ 133761 h 464"/>
                <a:gd name="T24" fmla="*/ 29712 w 536"/>
                <a:gd name="T25" fmla="*/ 89174 h 464"/>
                <a:gd name="T26" fmla="*/ 14856 w 536"/>
                <a:gd name="T27" fmla="*/ 74311 h 464"/>
                <a:gd name="T28" fmla="*/ 0 w 536"/>
                <a:gd name="T29" fmla="*/ 14862 h 464"/>
                <a:gd name="T30" fmla="*/ 564534 w 536"/>
                <a:gd name="T31" fmla="*/ 0 h 464"/>
                <a:gd name="T32" fmla="*/ 579390 w 536"/>
                <a:gd name="T33" fmla="*/ 14862 h 464"/>
                <a:gd name="T34" fmla="*/ 609102 w 536"/>
                <a:gd name="T35" fmla="*/ 44587 h 464"/>
                <a:gd name="T36" fmla="*/ 609102 w 536"/>
                <a:gd name="T37" fmla="*/ 59449 h 464"/>
                <a:gd name="T38" fmla="*/ 594246 w 536"/>
                <a:gd name="T39" fmla="*/ 118898 h 464"/>
                <a:gd name="T40" fmla="*/ 698239 w 536"/>
                <a:gd name="T41" fmla="*/ 237797 h 464"/>
                <a:gd name="T42" fmla="*/ 727951 w 536"/>
                <a:gd name="T43" fmla="*/ 326970 h 464"/>
                <a:gd name="T44" fmla="*/ 757664 w 536"/>
                <a:gd name="T45" fmla="*/ 297246 h 464"/>
                <a:gd name="T46" fmla="*/ 817088 w 536"/>
                <a:gd name="T47" fmla="*/ 326970 h 464"/>
                <a:gd name="T48" fmla="*/ 802232 w 536"/>
                <a:gd name="T49" fmla="*/ 371557 h 464"/>
                <a:gd name="T50" fmla="*/ 787376 w 536"/>
                <a:gd name="T51" fmla="*/ 416144 h 464"/>
                <a:gd name="T52" fmla="*/ 787376 w 536"/>
                <a:gd name="T53" fmla="*/ 445869 h 464"/>
                <a:gd name="T54" fmla="*/ 846801 w 536"/>
                <a:gd name="T55" fmla="*/ 490456 h 464"/>
                <a:gd name="T56" fmla="*/ 846801 w 536"/>
                <a:gd name="T57" fmla="*/ 490456 h 464"/>
                <a:gd name="T58" fmla="*/ 846801 w 536"/>
                <a:gd name="T59" fmla="*/ 505318 h 464"/>
                <a:gd name="T60" fmla="*/ 876513 w 536"/>
                <a:gd name="T61" fmla="*/ 505318 h 464"/>
                <a:gd name="T62" fmla="*/ 891369 w 536"/>
                <a:gd name="T63" fmla="*/ 520180 h 464"/>
                <a:gd name="T64" fmla="*/ 921081 w 536"/>
                <a:gd name="T65" fmla="*/ 535043 h 464"/>
                <a:gd name="T66" fmla="*/ 921081 w 536"/>
                <a:gd name="T67" fmla="*/ 564767 h 464"/>
                <a:gd name="T68" fmla="*/ 935937 w 536"/>
                <a:gd name="T69" fmla="*/ 594492 h 464"/>
                <a:gd name="T70" fmla="*/ 921081 w 536"/>
                <a:gd name="T71" fmla="*/ 624216 h 464"/>
                <a:gd name="T72" fmla="*/ 935937 w 536"/>
                <a:gd name="T73" fmla="*/ 639079 h 464"/>
                <a:gd name="T74" fmla="*/ 950794 w 536"/>
                <a:gd name="T75" fmla="*/ 653941 h 464"/>
                <a:gd name="T76" fmla="*/ 950794 w 536"/>
                <a:gd name="T77" fmla="*/ 668803 h 464"/>
                <a:gd name="T78" fmla="*/ 950794 w 536"/>
                <a:gd name="T79" fmla="*/ 653941 h 464"/>
                <a:gd name="T80" fmla="*/ 950794 w 536"/>
                <a:gd name="T81" fmla="*/ 639079 h 464"/>
                <a:gd name="T82" fmla="*/ 965650 w 536"/>
                <a:gd name="T83" fmla="*/ 653941 h 464"/>
                <a:gd name="T84" fmla="*/ 980506 w 536"/>
                <a:gd name="T85" fmla="*/ 668803 h 464"/>
                <a:gd name="T86" fmla="*/ 995362 w 536"/>
                <a:gd name="T87" fmla="*/ 683665 h 464"/>
                <a:gd name="T88" fmla="*/ 980506 w 536"/>
                <a:gd name="T89" fmla="*/ 683665 h 464"/>
                <a:gd name="T90" fmla="*/ 980506 w 536"/>
                <a:gd name="T91" fmla="*/ 743115 h 464"/>
                <a:gd name="T92" fmla="*/ 965650 w 536"/>
                <a:gd name="T93" fmla="*/ 743115 h 464"/>
                <a:gd name="T94" fmla="*/ 935937 w 536"/>
                <a:gd name="T95" fmla="*/ 757977 h 464"/>
                <a:gd name="T96" fmla="*/ 921081 w 536"/>
                <a:gd name="T97" fmla="*/ 802564 h 464"/>
                <a:gd name="T98" fmla="*/ 921081 w 536"/>
                <a:gd name="T99" fmla="*/ 817426 h 464"/>
                <a:gd name="T100" fmla="*/ 906225 w 536"/>
                <a:gd name="T101" fmla="*/ 817426 h 464"/>
                <a:gd name="T102" fmla="*/ 921081 w 536"/>
                <a:gd name="T103" fmla="*/ 832288 h 464"/>
                <a:gd name="T104" fmla="*/ 921081 w 536"/>
                <a:gd name="T105" fmla="*/ 832288 h 464"/>
                <a:gd name="T106" fmla="*/ 906225 w 536"/>
                <a:gd name="T107" fmla="*/ 862013 h 464"/>
                <a:gd name="T108" fmla="*/ 817088 w 536"/>
                <a:gd name="T109" fmla="*/ 862013 h 464"/>
                <a:gd name="T110" fmla="*/ 817088 w 536"/>
                <a:gd name="T111" fmla="*/ 862013 h 464"/>
                <a:gd name="T112" fmla="*/ 846801 w 536"/>
                <a:gd name="T113" fmla="*/ 802564 h 464"/>
                <a:gd name="T114" fmla="*/ 831944 w 536"/>
                <a:gd name="T115" fmla="*/ 772839 h 464"/>
                <a:gd name="T116" fmla="*/ 817088 w 536"/>
                <a:gd name="T117" fmla="*/ 772839 h 464"/>
                <a:gd name="T118" fmla="*/ 178274 w 536"/>
                <a:gd name="T119" fmla="*/ 802564 h 4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36" h="464">
                  <a:moveTo>
                    <a:pt x="96" y="432"/>
                  </a:moveTo>
                  <a:lnTo>
                    <a:pt x="88" y="376"/>
                  </a:lnTo>
                  <a:lnTo>
                    <a:pt x="88" y="160"/>
                  </a:lnTo>
                  <a:lnTo>
                    <a:pt x="72" y="160"/>
                  </a:lnTo>
                  <a:lnTo>
                    <a:pt x="64" y="144"/>
                  </a:lnTo>
                  <a:lnTo>
                    <a:pt x="64" y="136"/>
                  </a:lnTo>
                  <a:lnTo>
                    <a:pt x="64" y="128"/>
                  </a:lnTo>
                  <a:lnTo>
                    <a:pt x="48" y="120"/>
                  </a:lnTo>
                  <a:lnTo>
                    <a:pt x="48" y="112"/>
                  </a:lnTo>
                  <a:lnTo>
                    <a:pt x="64" y="104"/>
                  </a:lnTo>
                  <a:lnTo>
                    <a:pt x="64" y="96"/>
                  </a:lnTo>
                  <a:lnTo>
                    <a:pt x="64" y="88"/>
                  </a:lnTo>
                  <a:lnTo>
                    <a:pt x="56" y="88"/>
                  </a:lnTo>
                  <a:lnTo>
                    <a:pt x="56" y="80"/>
                  </a:lnTo>
                  <a:lnTo>
                    <a:pt x="48" y="88"/>
                  </a:lnTo>
                  <a:lnTo>
                    <a:pt x="40" y="80"/>
                  </a:lnTo>
                  <a:lnTo>
                    <a:pt x="24" y="72"/>
                  </a:lnTo>
                  <a:lnTo>
                    <a:pt x="32" y="72"/>
                  </a:lnTo>
                  <a:lnTo>
                    <a:pt x="16" y="48"/>
                  </a:lnTo>
                  <a:lnTo>
                    <a:pt x="8" y="40"/>
                  </a:lnTo>
                  <a:lnTo>
                    <a:pt x="8" y="32"/>
                  </a:lnTo>
                  <a:lnTo>
                    <a:pt x="0" y="8"/>
                  </a:lnTo>
                  <a:lnTo>
                    <a:pt x="304" y="0"/>
                  </a:lnTo>
                  <a:lnTo>
                    <a:pt x="312" y="8"/>
                  </a:lnTo>
                  <a:lnTo>
                    <a:pt x="328" y="24"/>
                  </a:lnTo>
                  <a:lnTo>
                    <a:pt x="328" y="32"/>
                  </a:lnTo>
                  <a:lnTo>
                    <a:pt x="320" y="40"/>
                  </a:lnTo>
                  <a:lnTo>
                    <a:pt x="320" y="64"/>
                  </a:lnTo>
                  <a:lnTo>
                    <a:pt x="344" y="104"/>
                  </a:lnTo>
                  <a:lnTo>
                    <a:pt x="376" y="128"/>
                  </a:lnTo>
                  <a:lnTo>
                    <a:pt x="392" y="136"/>
                  </a:lnTo>
                  <a:lnTo>
                    <a:pt x="392" y="176"/>
                  </a:lnTo>
                  <a:lnTo>
                    <a:pt x="408" y="176"/>
                  </a:lnTo>
                  <a:lnTo>
                    <a:pt x="408" y="160"/>
                  </a:lnTo>
                  <a:lnTo>
                    <a:pt x="424" y="168"/>
                  </a:lnTo>
                  <a:lnTo>
                    <a:pt x="440" y="176"/>
                  </a:lnTo>
                  <a:lnTo>
                    <a:pt x="440" y="184"/>
                  </a:lnTo>
                  <a:lnTo>
                    <a:pt x="432" y="200"/>
                  </a:lnTo>
                  <a:lnTo>
                    <a:pt x="432" y="216"/>
                  </a:lnTo>
                  <a:lnTo>
                    <a:pt x="424" y="224"/>
                  </a:lnTo>
                  <a:lnTo>
                    <a:pt x="424" y="240"/>
                  </a:lnTo>
                  <a:lnTo>
                    <a:pt x="432" y="256"/>
                  </a:lnTo>
                  <a:lnTo>
                    <a:pt x="456" y="264"/>
                  </a:lnTo>
                  <a:lnTo>
                    <a:pt x="456" y="272"/>
                  </a:lnTo>
                  <a:lnTo>
                    <a:pt x="472" y="272"/>
                  </a:lnTo>
                  <a:lnTo>
                    <a:pt x="480" y="280"/>
                  </a:lnTo>
                  <a:lnTo>
                    <a:pt x="496" y="288"/>
                  </a:lnTo>
                  <a:lnTo>
                    <a:pt x="496" y="304"/>
                  </a:lnTo>
                  <a:lnTo>
                    <a:pt x="504" y="320"/>
                  </a:lnTo>
                  <a:lnTo>
                    <a:pt x="496" y="328"/>
                  </a:lnTo>
                  <a:lnTo>
                    <a:pt x="496" y="336"/>
                  </a:lnTo>
                  <a:lnTo>
                    <a:pt x="504" y="344"/>
                  </a:lnTo>
                  <a:lnTo>
                    <a:pt x="512" y="352"/>
                  </a:lnTo>
                  <a:lnTo>
                    <a:pt x="512" y="360"/>
                  </a:lnTo>
                  <a:lnTo>
                    <a:pt x="512" y="352"/>
                  </a:lnTo>
                  <a:lnTo>
                    <a:pt x="512" y="344"/>
                  </a:lnTo>
                  <a:lnTo>
                    <a:pt x="520" y="344"/>
                  </a:lnTo>
                  <a:lnTo>
                    <a:pt x="520" y="352"/>
                  </a:lnTo>
                  <a:lnTo>
                    <a:pt x="528" y="360"/>
                  </a:lnTo>
                  <a:lnTo>
                    <a:pt x="536" y="368"/>
                  </a:lnTo>
                  <a:lnTo>
                    <a:pt x="528" y="368"/>
                  </a:lnTo>
                  <a:lnTo>
                    <a:pt x="528" y="400"/>
                  </a:lnTo>
                  <a:lnTo>
                    <a:pt x="520" y="400"/>
                  </a:lnTo>
                  <a:lnTo>
                    <a:pt x="504" y="408"/>
                  </a:lnTo>
                  <a:lnTo>
                    <a:pt x="496" y="432"/>
                  </a:lnTo>
                  <a:lnTo>
                    <a:pt x="496" y="440"/>
                  </a:lnTo>
                  <a:lnTo>
                    <a:pt x="488" y="440"/>
                  </a:lnTo>
                  <a:lnTo>
                    <a:pt x="496" y="440"/>
                  </a:lnTo>
                  <a:lnTo>
                    <a:pt x="496" y="448"/>
                  </a:lnTo>
                  <a:lnTo>
                    <a:pt x="504" y="448"/>
                  </a:lnTo>
                  <a:lnTo>
                    <a:pt x="496" y="448"/>
                  </a:lnTo>
                  <a:lnTo>
                    <a:pt x="488" y="464"/>
                  </a:lnTo>
                  <a:lnTo>
                    <a:pt x="440" y="464"/>
                  </a:lnTo>
                  <a:lnTo>
                    <a:pt x="448" y="440"/>
                  </a:lnTo>
                  <a:lnTo>
                    <a:pt x="456" y="432"/>
                  </a:lnTo>
                  <a:lnTo>
                    <a:pt x="456" y="424"/>
                  </a:lnTo>
                  <a:lnTo>
                    <a:pt x="448" y="416"/>
                  </a:lnTo>
                  <a:lnTo>
                    <a:pt x="440" y="416"/>
                  </a:lnTo>
                  <a:lnTo>
                    <a:pt x="96" y="432"/>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124"/>
            <p:cNvSpPr>
              <a:spLocks/>
            </p:cNvSpPr>
            <p:nvPr/>
          </p:nvSpPr>
          <p:spPr bwMode="auto">
            <a:xfrm>
              <a:off x="4918473" y="2570560"/>
              <a:ext cx="558403" cy="513159"/>
            </a:xfrm>
            <a:custGeom>
              <a:avLst/>
              <a:gdLst>
                <a:gd name="T0" fmla="*/ 550957 w 400"/>
                <a:gd name="T1" fmla="*/ 639589 h 368"/>
                <a:gd name="T2" fmla="*/ 550957 w 400"/>
                <a:gd name="T3" fmla="*/ 624715 h 368"/>
                <a:gd name="T4" fmla="*/ 550957 w 400"/>
                <a:gd name="T5" fmla="*/ 624715 h 368"/>
                <a:gd name="T6" fmla="*/ 536067 w 400"/>
                <a:gd name="T7" fmla="*/ 580093 h 368"/>
                <a:gd name="T8" fmla="*/ 521176 w 400"/>
                <a:gd name="T9" fmla="*/ 565219 h 368"/>
                <a:gd name="T10" fmla="*/ 536067 w 400"/>
                <a:gd name="T11" fmla="*/ 550344 h 368"/>
                <a:gd name="T12" fmla="*/ 536067 w 400"/>
                <a:gd name="T13" fmla="*/ 535470 h 368"/>
                <a:gd name="T14" fmla="*/ 550957 w 400"/>
                <a:gd name="T15" fmla="*/ 535470 h 368"/>
                <a:gd name="T16" fmla="*/ 536067 w 400"/>
                <a:gd name="T17" fmla="*/ 520596 h 368"/>
                <a:gd name="T18" fmla="*/ 550957 w 400"/>
                <a:gd name="T19" fmla="*/ 520596 h 368"/>
                <a:gd name="T20" fmla="*/ 550957 w 400"/>
                <a:gd name="T21" fmla="*/ 505722 h 368"/>
                <a:gd name="T22" fmla="*/ 550957 w 400"/>
                <a:gd name="T23" fmla="*/ 475974 h 368"/>
                <a:gd name="T24" fmla="*/ 565848 w 400"/>
                <a:gd name="T25" fmla="*/ 461099 h 368"/>
                <a:gd name="T26" fmla="*/ 565848 w 400"/>
                <a:gd name="T27" fmla="*/ 461099 h 368"/>
                <a:gd name="T28" fmla="*/ 580739 w 400"/>
                <a:gd name="T29" fmla="*/ 446225 h 368"/>
                <a:gd name="T30" fmla="*/ 580739 w 400"/>
                <a:gd name="T31" fmla="*/ 431351 h 368"/>
                <a:gd name="T32" fmla="*/ 610520 w 400"/>
                <a:gd name="T33" fmla="*/ 401603 h 368"/>
                <a:gd name="T34" fmla="*/ 610520 w 400"/>
                <a:gd name="T35" fmla="*/ 401603 h 368"/>
                <a:gd name="T36" fmla="*/ 625411 w 400"/>
                <a:gd name="T37" fmla="*/ 386729 h 368"/>
                <a:gd name="T38" fmla="*/ 625411 w 400"/>
                <a:gd name="T39" fmla="*/ 342106 h 368"/>
                <a:gd name="T40" fmla="*/ 640302 w 400"/>
                <a:gd name="T41" fmla="*/ 327232 h 368"/>
                <a:gd name="T42" fmla="*/ 655193 w 400"/>
                <a:gd name="T43" fmla="*/ 312358 h 368"/>
                <a:gd name="T44" fmla="*/ 670083 w 400"/>
                <a:gd name="T45" fmla="*/ 282609 h 368"/>
                <a:gd name="T46" fmla="*/ 655193 w 400"/>
                <a:gd name="T47" fmla="*/ 282609 h 368"/>
                <a:gd name="T48" fmla="*/ 670083 w 400"/>
                <a:gd name="T49" fmla="*/ 267735 h 368"/>
                <a:gd name="T50" fmla="*/ 684974 w 400"/>
                <a:gd name="T51" fmla="*/ 252861 h 368"/>
                <a:gd name="T52" fmla="*/ 684974 w 400"/>
                <a:gd name="T53" fmla="*/ 223113 h 368"/>
                <a:gd name="T54" fmla="*/ 684974 w 400"/>
                <a:gd name="T55" fmla="*/ 208238 h 368"/>
                <a:gd name="T56" fmla="*/ 714756 w 400"/>
                <a:gd name="T57" fmla="*/ 163616 h 368"/>
                <a:gd name="T58" fmla="*/ 699865 w 400"/>
                <a:gd name="T59" fmla="*/ 148742 h 368"/>
                <a:gd name="T60" fmla="*/ 714756 w 400"/>
                <a:gd name="T61" fmla="*/ 148742 h 368"/>
                <a:gd name="T62" fmla="*/ 744537 w 400"/>
                <a:gd name="T63" fmla="*/ 118993 h 368"/>
                <a:gd name="T64" fmla="*/ 729646 w 400"/>
                <a:gd name="T65" fmla="*/ 89245 h 368"/>
                <a:gd name="T66" fmla="*/ 640302 w 400"/>
                <a:gd name="T67" fmla="*/ 89245 h 368"/>
                <a:gd name="T68" fmla="*/ 640302 w 400"/>
                <a:gd name="T69" fmla="*/ 89245 h 368"/>
                <a:gd name="T70" fmla="*/ 670083 w 400"/>
                <a:gd name="T71" fmla="*/ 29748 h 368"/>
                <a:gd name="T72" fmla="*/ 655193 w 400"/>
                <a:gd name="T73" fmla="*/ 0 h 368"/>
                <a:gd name="T74" fmla="*/ 640302 w 400"/>
                <a:gd name="T75" fmla="*/ 0 h 368"/>
                <a:gd name="T76" fmla="*/ 0 w 400"/>
                <a:gd name="T77" fmla="*/ 29748 h 368"/>
                <a:gd name="T78" fmla="*/ 0 w 400"/>
                <a:gd name="T79" fmla="*/ 29748 h 368"/>
                <a:gd name="T80" fmla="*/ 29781 w 400"/>
                <a:gd name="T81" fmla="*/ 237987 h 368"/>
                <a:gd name="T82" fmla="*/ 14891 w 400"/>
                <a:gd name="T83" fmla="*/ 565219 h 368"/>
                <a:gd name="T84" fmla="*/ 29781 w 400"/>
                <a:gd name="T85" fmla="*/ 580093 h 368"/>
                <a:gd name="T86" fmla="*/ 89344 w 400"/>
                <a:gd name="T87" fmla="*/ 580093 h 368"/>
                <a:gd name="T88" fmla="*/ 89344 w 400"/>
                <a:gd name="T89" fmla="*/ 684212 h 368"/>
                <a:gd name="T90" fmla="*/ 536067 w 400"/>
                <a:gd name="T91" fmla="*/ 669338 h 368"/>
                <a:gd name="T92" fmla="*/ 550957 w 400"/>
                <a:gd name="T93" fmla="*/ 639589 h 3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00" h="368">
                  <a:moveTo>
                    <a:pt x="296" y="344"/>
                  </a:moveTo>
                  <a:lnTo>
                    <a:pt x="296" y="344"/>
                  </a:lnTo>
                  <a:lnTo>
                    <a:pt x="296" y="336"/>
                  </a:lnTo>
                  <a:lnTo>
                    <a:pt x="288" y="320"/>
                  </a:lnTo>
                  <a:lnTo>
                    <a:pt x="288" y="312"/>
                  </a:lnTo>
                  <a:lnTo>
                    <a:pt x="280" y="304"/>
                  </a:lnTo>
                  <a:lnTo>
                    <a:pt x="288" y="296"/>
                  </a:lnTo>
                  <a:lnTo>
                    <a:pt x="288" y="288"/>
                  </a:lnTo>
                  <a:lnTo>
                    <a:pt x="296" y="288"/>
                  </a:lnTo>
                  <a:lnTo>
                    <a:pt x="288" y="280"/>
                  </a:lnTo>
                  <a:lnTo>
                    <a:pt x="296" y="280"/>
                  </a:lnTo>
                  <a:lnTo>
                    <a:pt x="296" y="272"/>
                  </a:lnTo>
                  <a:lnTo>
                    <a:pt x="296" y="264"/>
                  </a:lnTo>
                  <a:lnTo>
                    <a:pt x="296" y="256"/>
                  </a:lnTo>
                  <a:lnTo>
                    <a:pt x="304" y="256"/>
                  </a:lnTo>
                  <a:lnTo>
                    <a:pt x="304" y="248"/>
                  </a:lnTo>
                  <a:lnTo>
                    <a:pt x="312" y="240"/>
                  </a:lnTo>
                  <a:lnTo>
                    <a:pt x="312" y="232"/>
                  </a:lnTo>
                  <a:lnTo>
                    <a:pt x="328" y="216"/>
                  </a:lnTo>
                  <a:lnTo>
                    <a:pt x="336" y="208"/>
                  </a:lnTo>
                  <a:lnTo>
                    <a:pt x="336" y="184"/>
                  </a:lnTo>
                  <a:lnTo>
                    <a:pt x="344" y="176"/>
                  </a:lnTo>
                  <a:lnTo>
                    <a:pt x="352" y="168"/>
                  </a:lnTo>
                  <a:lnTo>
                    <a:pt x="360" y="152"/>
                  </a:lnTo>
                  <a:lnTo>
                    <a:pt x="352" y="152"/>
                  </a:lnTo>
                  <a:lnTo>
                    <a:pt x="360" y="144"/>
                  </a:lnTo>
                  <a:lnTo>
                    <a:pt x="368" y="144"/>
                  </a:lnTo>
                  <a:lnTo>
                    <a:pt x="368" y="136"/>
                  </a:lnTo>
                  <a:lnTo>
                    <a:pt x="368" y="128"/>
                  </a:lnTo>
                  <a:lnTo>
                    <a:pt x="368" y="120"/>
                  </a:lnTo>
                  <a:lnTo>
                    <a:pt x="368" y="112"/>
                  </a:lnTo>
                  <a:lnTo>
                    <a:pt x="376" y="96"/>
                  </a:lnTo>
                  <a:lnTo>
                    <a:pt x="384" y="88"/>
                  </a:lnTo>
                  <a:lnTo>
                    <a:pt x="384" y="80"/>
                  </a:lnTo>
                  <a:lnTo>
                    <a:pt x="376" y="80"/>
                  </a:lnTo>
                  <a:lnTo>
                    <a:pt x="384" y="80"/>
                  </a:lnTo>
                  <a:lnTo>
                    <a:pt x="384" y="72"/>
                  </a:lnTo>
                  <a:lnTo>
                    <a:pt x="400" y="64"/>
                  </a:lnTo>
                  <a:lnTo>
                    <a:pt x="400" y="56"/>
                  </a:lnTo>
                  <a:lnTo>
                    <a:pt x="392" y="48"/>
                  </a:lnTo>
                  <a:lnTo>
                    <a:pt x="344" y="48"/>
                  </a:lnTo>
                  <a:lnTo>
                    <a:pt x="352" y="24"/>
                  </a:lnTo>
                  <a:lnTo>
                    <a:pt x="360" y="16"/>
                  </a:lnTo>
                  <a:lnTo>
                    <a:pt x="360" y="8"/>
                  </a:lnTo>
                  <a:lnTo>
                    <a:pt x="352" y="0"/>
                  </a:lnTo>
                  <a:lnTo>
                    <a:pt x="344" y="0"/>
                  </a:lnTo>
                  <a:lnTo>
                    <a:pt x="0" y="16"/>
                  </a:lnTo>
                  <a:lnTo>
                    <a:pt x="16" y="128"/>
                  </a:lnTo>
                  <a:lnTo>
                    <a:pt x="8" y="304"/>
                  </a:lnTo>
                  <a:lnTo>
                    <a:pt x="16" y="312"/>
                  </a:lnTo>
                  <a:lnTo>
                    <a:pt x="40" y="312"/>
                  </a:lnTo>
                  <a:lnTo>
                    <a:pt x="48" y="312"/>
                  </a:lnTo>
                  <a:lnTo>
                    <a:pt x="48" y="368"/>
                  </a:lnTo>
                  <a:lnTo>
                    <a:pt x="288" y="360"/>
                  </a:lnTo>
                  <a:lnTo>
                    <a:pt x="296" y="344"/>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125"/>
            <p:cNvSpPr>
              <a:spLocks/>
            </p:cNvSpPr>
            <p:nvPr/>
          </p:nvSpPr>
          <p:spPr bwMode="auto">
            <a:xfrm>
              <a:off x="4986337" y="3071812"/>
              <a:ext cx="623888" cy="558404"/>
            </a:xfrm>
            <a:custGeom>
              <a:avLst/>
              <a:gdLst>
                <a:gd name="T0" fmla="*/ 74272 w 448"/>
                <a:gd name="T1" fmla="*/ 491395 h 400"/>
                <a:gd name="T2" fmla="*/ 89127 w 448"/>
                <a:gd name="T3" fmla="*/ 387160 h 400"/>
                <a:gd name="T4" fmla="*/ 44563 w 448"/>
                <a:gd name="T5" fmla="*/ 297815 h 400"/>
                <a:gd name="T6" fmla="*/ 14854 w 448"/>
                <a:gd name="T7" fmla="*/ 193580 h 400"/>
                <a:gd name="T8" fmla="*/ 445634 w 448"/>
                <a:gd name="T9" fmla="*/ 0 h 400"/>
                <a:gd name="T10" fmla="*/ 460488 w 448"/>
                <a:gd name="T11" fmla="*/ 14891 h 400"/>
                <a:gd name="T12" fmla="*/ 475343 w 448"/>
                <a:gd name="T13" fmla="*/ 44672 h 400"/>
                <a:gd name="T14" fmla="*/ 475343 w 448"/>
                <a:gd name="T15" fmla="*/ 74454 h 400"/>
                <a:gd name="T16" fmla="*/ 475343 w 448"/>
                <a:gd name="T17" fmla="*/ 104235 h 400"/>
                <a:gd name="T18" fmla="*/ 490197 w 448"/>
                <a:gd name="T19" fmla="*/ 119126 h 400"/>
                <a:gd name="T20" fmla="*/ 475343 w 448"/>
                <a:gd name="T21" fmla="*/ 148908 h 400"/>
                <a:gd name="T22" fmla="*/ 460488 w 448"/>
                <a:gd name="T23" fmla="*/ 178689 h 400"/>
                <a:gd name="T24" fmla="*/ 445634 w 448"/>
                <a:gd name="T25" fmla="*/ 208471 h 400"/>
                <a:gd name="T26" fmla="*/ 430779 w 448"/>
                <a:gd name="T27" fmla="*/ 268034 h 400"/>
                <a:gd name="T28" fmla="*/ 415925 w 448"/>
                <a:gd name="T29" fmla="*/ 297815 h 400"/>
                <a:gd name="T30" fmla="*/ 415925 w 448"/>
                <a:gd name="T31" fmla="*/ 312706 h 400"/>
                <a:gd name="T32" fmla="*/ 401071 w 448"/>
                <a:gd name="T33" fmla="*/ 357378 h 400"/>
                <a:gd name="T34" fmla="*/ 698160 w 448"/>
                <a:gd name="T35" fmla="*/ 357378 h 400"/>
                <a:gd name="T36" fmla="*/ 698160 w 448"/>
                <a:gd name="T37" fmla="*/ 446723 h 400"/>
                <a:gd name="T38" fmla="*/ 713014 w 448"/>
                <a:gd name="T39" fmla="*/ 521177 h 400"/>
                <a:gd name="T40" fmla="*/ 668451 w 448"/>
                <a:gd name="T41" fmla="*/ 491395 h 400"/>
                <a:gd name="T42" fmla="*/ 594179 w 448"/>
                <a:gd name="T43" fmla="*/ 536067 h 400"/>
                <a:gd name="T44" fmla="*/ 698160 w 448"/>
                <a:gd name="T45" fmla="*/ 536067 h 400"/>
                <a:gd name="T46" fmla="*/ 727869 w 448"/>
                <a:gd name="T47" fmla="*/ 536067 h 400"/>
                <a:gd name="T48" fmla="*/ 698160 w 448"/>
                <a:gd name="T49" fmla="*/ 565849 h 400"/>
                <a:gd name="T50" fmla="*/ 742723 w 448"/>
                <a:gd name="T51" fmla="*/ 565849 h 400"/>
                <a:gd name="T52" fmla="*/ 757578 w 448"/>
                <a:gd name="T53" fmla="*/ 536067 h 400"/>
                <a:gd name="T54" fmla="*/ 757578 w 448"/>
                <a:gd name="T55" fmla="*/ 550958 h 400"/>
                <a:gd name="T56" fmla="*/ 787287 w 448"/>
                <a:gd name="T57" fmla="*/ 580740 h 400"/>
                <a:gd name="T58" fmla="*/ 757578 w 448"/>
                <a:gd name="T59" fmla="*/ 595630 h 400"/>
                <a:gd name="T60" fmla="*/ 727869 w 448"/>
                <a:gd name="T61" fmla="*/ 640303 h 400"/>
                <a:gd name="T62" fmla="*/ 757578 w 448"/>
                <a:gd name="T63" fmla="*/ 670084 h 400"/>
                <a:gd name="T64" fmla="*/ 816996 w 448"/>
                <a:gd name="T65" fmla="*/ 684975 h 400"/>
                <a:gd name="T66" fmla="*/ 831850 w 448"/>
                <a:gd name="T67" fmla="*/ 699866 h 400"/>
                <a:gd name="T68" fmla="*/ 816996 w 448"/>
                <a:gd name="T69" fmla="*/ 729647 h 400"/>
                <a:gd name="T70" fmla="*/ 787287 w 448"/>
                <a:gd name="T71" fmla="*/ 729647 h 400"/>
                <a:gd name="T72" fmla="*/ 772432 w 448"/>
                <a:gd name="T73" fmla="*/ 699866 h 400"/>
                <a:gd name="T74" fmla="*/ 713014 w 448"/>
                <a:gd name="T75" fmla="*/ 684975 h 400"/>
                <a:gd name="T76" fmla="*/ 683305 w 448"/>
                <a:gd name="T77" fmla="*/ 655193 h 400"/>
                <a:gd name="T78" fmla="*/ 668451 w 448"/>
                <a:gd name="T79" fmla="*/ 670084 h 400"/>
                <a:gd name="T80" fmla="*/ 653596 w 448"/>
                <a:gd name="T81" fmla="*/ 684975 h 400"/>
                <a:gd name="T82" fmla="*/ 653596 w 448"/>
                <a:gd name="T83" fmla="*/ 729647 h 400"/>
                <a:gd name="T84" fmla="*/ 609033 w 448"/>
                <a:gd name="T85" fmla="*/ 684975 h 400"/>
                <a:gd name="T86" fmla="*/ 579324 w 448"/>
                <a:gd name="T87" fmla="*/ 684975 h 400"/>
                <a:gd name="T88" fmla="*/ 534761 w 448"/>
                <a:gd name="T89" fmla="*/ 729647 h 400"/>
                <a:gd name="T90" fmla="*/ 549615 w 448"/>
                <a:gd name="T91" fmla="*/ 699866 h 400"/>
                <a:gd name="T92" fmla="*/ 490197 w 448"/>
                <a:gd name="T93" fmla="*/ 714756 h 400"/>
                <a:gd name="T94" fmla="*/ 460488 w 448"/>
                <a:gd name="T95" fmla="*/ 655193 h 400"/>
                <a:gd name="T96" fmla="*/ 415925 w 448"/>
                <a:gd name="T97" fmla="*/ 655193 h 400"/>
                <a:gd name="T98" fmla="*/ 401071 w 448"/>
                <a:gd name="T99" fmla="*/ 610521 h 400"/>
                <a:gd name="T100" fmla="*/ 371362 w 448"/>
                <a:gd name="T101" fmla="*/ 595630 h 400"/>
                <a:gd name="T102" fmla="*/ 311944 w 448"/>
                <a:gd name="T103" fmla="*/ 625412 h 400"/>
                <a:gd name="T104" fmla="*/ 341653 w 448"/>
                <a:gd name="T105" fmla="*/ 655193 h 400"/>
                <a:gd name="T106" fmla="*/ 163399 w 448"/>
                <a:gd name="T107" fmla="*/ 625412 h 400"/>
                <a:gd name="T108" fmla="*/ 133690 w 448"/>
                <a:gd name="T109" fmla="*/ 610521 h 400"/>
                <a:gd name="T110" fmla="*/ 118836 w 448"/>
                <a:gd name="T111" fmla="*/ 580740 h 400"/>
                <a:gd name="T112" fmla="*/ 118836 w 448"/>
                <a:gd name="T113" fmla="*/ 610521 h 400"/>
                <a:gd name="T114" fmla="*/ 118836 w 448"/>
                <a:gd name="T115" fmla="*/ 625412 h 400"/>
                <a:gd name="T116" fmla="*/ 44563 w 448"/>
                <a:gd name="T117" fmla="*/ 625412 h 400"/>
                <a:gd name="T118" fmla="*/ 74272 w 448"/>
                <a:gd name="T119" fmla="*/ 565849 h 4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48" h="400">
                  <a:moveTo>
                    <a:pt x="40" y="304"/>
                  </a:moveTo>
                  <a:lnTo>
                    <a:pt x="40" y="288"/>
                  </a:lnTo>
                  <a:lnTo>
                    <a:pt x="32" y="280"/>
                  </a:lnTo>
                  <a:lnTo>
                    <a:pt x="40" y="264"/>
                  </a:lnTo>
                  <a:lnTo>
                    <a:pt x="32" y="264"/>
                  </a:lnTo>
                  <a:lnTo>
                    <a:pt x="32" y="248"/>
                  </a:lnTo>
                  <a:lnTo>
                    <a:pt x="48" y="232"/>
                  </a:lnTo>
                  <a:lnTo>
                    <a:pt x="48" y="208"/>
                  </a:lnTo>
                  <a:lnTo>
                    <a:pt x="40" y="192"/>
                  </a:lnTo>
                  <a:lnTo>
                    <a:pt x="40" y="184"/>
                  </a:lnTo>
                  <a:lnTo>
                    <a:pt x="32" y="168"/>
                  </a:lnTo>
                  <a:lnTo>
                    <a:pt x="24" y="160"/>
                  </a:lnTo>
                  <a:lnTo>
                    <a:pt x="24" y="128"/>
                  </a:lnTo>
                  <a:lnTo>
                    <a:pt x="8" y="104"/>
                  </a:lnTo>
                  <a:lnTo>
                    <a:pt x="0" y="8"/>
                  </a:lnTo>
                  <a:lnTo>
                    <a:pt x="240" y="0"/>
                  </a:lnTo>
                  <a:lnTo>
                    <a:pt x="240" y="8"/>
                  </a:lnTo>
                  <a:lnTo>
                    <a:pt x="248" y="8"/>
                  </a:lnTo>
                  <a:lnTo>
                    <a:pt x="248" y="16"/>
                  </a:lnTo>
                  <a:lnTo>
                    <a:pt x="248" y="24"/>
                  </a:lnTo>
                  <a:lnTo>
                    <a:pt x="256" y="24"/>
                  </a:lnTo>
                  <a:lnTo>
                    <a:pt x="248" y="32"/>
                  </a:lnTo>
                  <a:lnTo>
                    <a:pt x="248" y="40"/>
                  </a:lnTo>
                  <a:lnTo>
                    <a:pt x="256" y="40"/>
                  </a:lnTo>
                  <a:lnTo>
                    <a:pt x="256" y="48"/>
                  </a:lnTo>
                  <a:lnTo>
                    <a:pt x="256" y="56"/>
                  </a:lnTo>
                  <a:lnTo>
                    <a:pt x="256" y="64"/>
                  </a:lnTo>
                  <a:lnTo>
                    <a:pt x="264" y="64"/>
                  </a:lnTo>
                  <a:lnTo>
                    <a:pt x="264" y="72"/>
                  </a:lnTo>
                  <a:lnTo>
                    <a:pt x="264" y="80"/>
                  </a:lnTo>
                  <a:lnTo>
                    <a:pt x="256" y="80"/>
                  </a:lnTo>
                  <a:lnTo>
                    <a:pt x="248" y="80"/>
                  </a:lnTo>
                  <a:lnTo>
                    <a:pt x="248" y="88"/>
                  </a:lnTo>
                  <a:lnTo>
                    <a:pt x="256" y="88"/>
                  </a:lnTo>
                  <a:lnTo>
                    <a:pt x="248" y="96"/>
                  </a:lnTo>
                  <a:lnTo>
                    <a:pt x="248" y="104"/>
                  </a:lnTo>
                  <a:lnTo>
                    <a:pt x="248" y="120"/>
                  </a:lnTo>
                  <a:lnTo>
                    <a:pt x="240" y="112"/>
                  </a:lnTo>
                  <a:lnTo>
                    <a:pt x="232" y="136"/>
                  </a:lnTo>
                  <a:lnTo>
                    <a:pt x="224" y="144"/>
                  </a:lnTo>
                  <a:lnTo>
                    <a:pt x="232" y="144"/>
                  </a:lnTo>
                  <a:lnTo>
                    <a:pt x="224" y="152"/>
                  </a:lnTo>
                  <a:lnTo>
                    <a:pt x="224" y="160"/>
                  </a:lnTo>
                  <a:lnTo>
                    <a:pt x="216" y="168"/>
                  </a:lnTo>
                  <a:lnTo>
                    <a:pt x="224" y="168"/>
                  </a:lnTo>
                  <a:lnTo>
                    <a:pt x="224" y="176"/>
                  </a:lnTo>
                  <a:lnTo>
                    <a:pt x="208" y="184"/>
                  </a:lnTo>
                  <a:lnTo>
                    <a:pt x="208" y="192"/>
                  </a:lnTo>
                  <a:lnTo>
                    <a:pt x="216" y="192"/>
                  </a:lnTo>
                  <a:lnTo>
                    <a:pt x="216" y="200"/>
                  </a:lnTo>
                  <a:lnTo>
                    <a:pt x="216" y="208"/>
                  </a:lnTo>
                  <a:lnTo>
                    <a:pt x="376" y="192"/>
                  </a:lnTo>
                  <a:lnTo>
                    <a:pt x="376" y="216"/>
                  </a:lnTo>
                  <a:lnTo>
                    <a:pt x="368" y="224"/>
                  </a:lnTo>
                  <a:lnTo>
                    <a:pt x="368" y="240"/>
                  </a:lnTo>
                  <a:lnTo>
                    <a:pt x="376" y="240"/>
                  </a:lnTo>
                  <a:lnTo>
                    <a:pt x="392" y="264"/>
                  </a:lnTo>
                  <a:lnTo>
                    <a:pt x="392" y="272"/>
                  </a:lnTo>
                  <a:lnTo>
                    <a:pt x="384" y="280"/>
                  </a:lnTo>
                  <a:lnTo>
                    <a:pt x="368" y="272"/>
                  </a:lnTo>
                  <a:lnTo>
                    <a:pt x="360" y="272"/>
                  </a:lnTo>
                  <a:lnTo>
                    <a:pt x="360" y="264"/>
                  </a:lnTo>
                  <a:lnTo>
                    <a:pt x="352" y="256"/>
                  </a:lnTo>
                  <a:lnTo>
                    <a:pt x="344" y="256"/>
                  </a:lnTo>
                  <a:lnTo>
                    <a:pt x="336" y="264"/>
                  </a:lnTo>
                  <a:lnTo>
                    <a:pt x="328" y="272"/>
                  </a:lnTo>
                  <a:lnTo>
                    <a:pt x="320" y="288"/>
                  </a:lnTo>
                  <a:lnTo>
                    <a:pt x="320" y="296"/>
                  </a:lnTo>
                  <a:lnTo>
                    <a:pt x="344" y="296"/>
                  </a:lnTo>
                  <a:lnTo>
                    <a:pt x="360" y="296"/>
                  </a:lnTo>
                  <a:lnTo>
                    <a:pt x="368" y="288"/>
                  </a:lnTo>
                  <a:lnTo>
                    <a:pt x="376" y="288"/>
                  </a:lnTo>
                  <a:lnTo>
                    <a:pt x="384" y="280"/>
                  </a:lnTo>
                  <a:lnTo>
                    <a:pt x="392" y="288"/>
                  </a:lnTo>
                  <a:lnTo>
                    <a:pt x="384" y="296"/>
                  </a:lnTo>
                  <a:lnTo>
                    <a:pt x="376" y="296"/>
                  </a:lnTo>
                  <a:lnTo>
                    <a:pt x="376" y="304"/>
                  </a:lnTo>
                  <a:lnTo>
                    <a:pt x="384" y="304"/>
                  </a:lnTo>
                  <a:lnTo>
                    <a:pt x="392" y="304"/>
                  </a:lnTo>
                  <a:lnTo>
                    <a:pt x="400" y="304"/>
                  </a:lnTo>
                  <a:lnTo>
                    <a:pt x="400" y="296"/>
                  </a:lnTo>
                  <a:lnTo>
                    <a:pt x="408" y="288"/>
                  </a:lnTo>
                  <a:lnTo>
                    <a:pt x="408" y="296"/>
                  </a:lnTo>
                  <a:lnTo>
                    <a:pt x="416" y="296"/>
                  </a:lnTo>
                  <a:lnTo>
                    <a:pt x="408" y="312"/>
                  </a:lnTo>
                  <a:lnTo>
                    <a:pt x="416" y="312"/>
                  </a:lnTo>
                  <a:lnTo>
                    <a:pt x="424" y="312"/>
                  </a:lnTo>
                  <a:lnTo>
                    <a:pt x="424" y="320"/>
                  </a:lnTo>
                  <a:lnTo>
                    <a:pt x="408" y="320"/>
                  </a:lnTo>
                  <a:lnTo>
                    <a:pt x="392" y="320"/>
                  </a:lnTo>
                  <a:lnTo>
                    <a:pt x="392" y="336"/>
                  </a:lnTo>
                  <a:lnTo>
                    <a:pt x="392" y="344"/>
                  </a:lnTo>
                  <a:lnTo>
                    <a:pt x="392" y="352"/>
                  </a:lnTo>
                  <a:lnTo>
                    <a:pt x="400" y="352"/>
                  </a:lnTo>
                  <a:lnTo>
                    <a:pt x="408" y="352"/>
                  </a:lnTo>
                  <a:lnTo>
                    <a:pt x="408" y="360"/>
                  </a:lnTo>
                  <a:lnTo>
                    <a:pt x="424" y="360"/>
                  </a:lnTo>
                  <a:lnTo>
                    <a:pt x="440" y="368"/>
                  </a:lnTo>
                  <a:lnTo>
                    <a:pt x="440" y="376"/>
                  </a:lnTo>
                  <a:lnTo>
                    <a:pt x="448" y="376"/>
                  </a:lnTo>
                  <a:lnTo>
                    <a:pt x="448" y="384"/>
                  </a:lnTo>
                  <a:lnTo>
                    <a:pt x="440" y="384"/>
                  </a:lnTo>
                  <a:lnTo>
                    <a:pt x="440" y="392"/>
                  </a:lnTo>
                  <a:lnTo>
                    <a:pt x="432" y="384"/>
                  </a:lnTo>
                  <a:lnTo>
                    <a:pt x="424" y="400"/>
                  </a:lnTo>
                  <a:lnTo>
                    <a:pt x="424" y="392"/>
                  </a:lnTo>
                  <a:lnTo>
                    <a:pt x="424" y="384"/>
                  </a:lnTo>
                  <a:lnTo>
                    <a:pt x="416" y="376"/>
                  </a:lnTo>
                  <a:lnTo>
                    <a:pt x="400" y="368"/>
                  </a:lnTo>
                  <a:lnTo>
                    <a:pt x="384" y="368"/>
                  </a:lnTo>
                  <a:lnTo>
                    <a:pt x="384" y="360"/>
                  </a:lnTo>
                  <a:lnTo>
                    <a:pt x="376" y="352"/>
                  </a:lnTo>
                  <a:lnTo>
                    <a:pt x="368" y="352"/>
                  </a:lnTo>
                  <a:lnTo>
                    <a:pt x="352" y="344"/>
                  </a:lnTo>
                  <a:lnTo>
                    <a:pt x="360" y="360"/>
                  </a:lnTo>
                  <a:lnTo>
                    <a:pt x="360" y="368"/>
                  </a:lnTo>
                  <a:lnTo>
                    <a:pt x="360" y="360"/>
                  </a:lnTo>
                  <a:lnTo>
                    <a:pt x="352" y="360"/>
                  </a:lnTo>
                  <a:lnTo>
                    <a:pt x="352" y="368"/>
                  </a:lnTo>
                  <a:lnTo>
                    <a:pt x="352" y="376"/>
                  </a:lnTo>
                  <a:lnTo>
                    <a:pt x="360" y="384"/>
                  </a:lnTo>
                  <a:lnTo>
                    <a:pt x="352" y="392"/>
                  </a:lnTo>
                  <a:lnTo>
                    <a:pt x="344" y="392"/>
                  </a:lnTo>
                  <a:lnTo>
                    <a:pt x="344" y="384"/>
                  </a:lnTo>
                  <a:lnTo>
                    <a:pt x="336" y="368"/>
                  </a:lnTo>
                  <a:lnTo>
                    <a:pt x="328" y="368"/>
                  </a:lnTo>
                  <a:lnTo>
                    <a:pt x="320" y="376"/>
                  </a:lnTo>
                  <a:lnTo>
                    <a:pt x="312" y="368"/>
                  </a:lnTo>
                  <a:lnTo>
                    <a:pt x="312" y="376"/>
                  </a:lnTo>
                  <a:lnTo>
                    <a:pt x="304" y="392"/>
                  </a:lnTo>
                  <a:lnTo>
                    <a:pt x="296" y="392"/>
                  </a:lnTo>
                  <a:lnTo>
                    <a:pt x="288" y="392"/>
                  </a:lnTo>
                  <a:lnTo>
                    <a:pt x="288" y="384"/>
                  </a:lnTo>
                  <a:lnTo>
                    <a:pt x="288" y="376"/>
                  </a:lnTo>
                  <a:lnTo>
                    <a:pt x="296" y="376"/>
                  </a:lnTo>
                  <a:lnTo>
                    <a:pt x="280" y="376"/>
                  </a:lnTo>
                  <a:lnTo>
                    <a:pt x="280" y="384"/>
                  </a:lnTo>
                  <a:lnTo>
                    <a:pt x="264" y="384"/>
                  </a:lnTo>
                  <a:lnTo>
                    <a:pt x="272" y="376"/>
                  </a:lnTo>
                  <a:lnTo>
                    <a:pt x="248" y="352"/>
                  </a:lnTo>
                  <a:lnTo>
                    <a:pt x="232" y="352"/>
                  </a:lnTo>
                  <a:lnTo>
                    <a:pt x="224" y="352"/>
                  </a:lnTo>
                  <a:lnTo>
                    <a:pt x="224" y="344"/>
                  </a:lnTo>
                  <a:lnTo>
                    <a:pt x="224" y="336"/>
                  </a:lnTo>
                  <a:lnTo>
                    <a:pt x="216" y="328"/>
                  </a:lnTo>
                  <a:lnTo>
                    <a:pt x="208" y="328"/>
                  </a:lnTo>
                  <a:lnTo>
                    <a:pt x="208" y="336"/>
                  </a:lnTo>
                  <a:lnTo>
                    <a:pt x="200" y="336"/>
                  </a:lnTo>
                  <a:lnTo>
                    <a:pt x="200" y="328"/>
                  </a:lnTo>
                  <a:lnTo>
                    <a:pt x="200" y="320"/>
                  </a:lnTo>
                  <a:lnTo>
                    <a:pt x="192" y="328"/>
                  </a:lnTo>
                  <a:lnTo>
                    <a:pt x="176" y="336"/>
                  </a:lnTo>
                  <a:lnTo>
                    <a:pt x="168" y="336"/>
                  </a:lnTo>
                  <a:lnTo>
                    <a:pt x="184" y="344"/>
                  </a:lnTo>
                  <a:lnTo>
                    <a:pt x="184" y="352"/>
                  </a:lnTo>
                  <a:lnTo>
                    <a:pt x="168" y="360"/>
                  </a:lnTo>
                  <a:lnTo>
                    <a:pt x="144" y="352"/>
                  </a:lnTo>
                  <a:lnTo>
                    <a:pt x="104" y="352"/>
                  </a:lnTo>
                  <a:lnTo>
                    <a:pt x="88" y="336"/>
                  </a:lnTo>
                  <a:lnTo>
                    <a:pt x="72" y="336"/>
                  </a:lnTo>
                  <a:lnTo>
                    <a:pt x="72" y="328"/>
                  </a:lnTo>
                  <a:lnTo>
                    <a:pt x="80" y="320"/>
                  </a:lnTo>
                  <a:lnTo>
                    <a:pt x="72" y="304"/>
                  </a:lnTo>
                  <a:lnTo>
                    <a:pt x="64" y="312"/>
                  </a:lnTo>
                  <a:lnTo>
                    <a:pt x="72" y="320"/>
                  </a:lnTo>
                  <a:lnTo>
                    <a:pt x="64" y="320"/>
                  </a:lnTo>
                  <a:lnTo>
                    <a:pt x="64" y="328"/>
                  </a:lnTo>
                  <a:lnTo>
                    <a:pt x="72" y="328"/>
                  </a:lnTo>
                  <a:lnTo>
                    <a:pt x="64" y="336"/>
                  </a:lnTo>
                  <a:lnTo>
                    <a:pt x="40" y="336"/>
                  </a:lnTo>
                  <a:lnTo>
                    <a:pt x="32" y="344"/>
                  </a:lnTo>
                  <a:lnTo>
                    <a:pt x="24" y="336"/>
                  </a:lnTo>
                  <a:lnTo>
                    <a:pt x="32" y="320"/>
                  </a:lnTo>
                  <a:lnTo>
                    <a:pt x="32" y="312"/>
                  </a:lnTo>
                  <a:lnTo>
                    <a:pt x="40" y="304"/>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126"/>
            <p:cNvSpPr>
              <a:spLocks/>
            </p:cNvSpPr>
            <p:nvPr/>
          </p:nvSpPr>
          <p:spPr bwMode="auto">
            <a:xfrm>
              <a:off x="5063729" y="1087041"/>
              <a:ext cx="579834" cy="635794"/>
            </a:xfrm>
            <a:custGeom>
              <a:avLst/>
              <a:gdLst>
                <a:gd name="T0" fmla="*/ 297351 w 416"/>
                <a:gd name="T1" fmla="*/ 817980 h 456"/>
                <a:gd name="T2" fmla="*/ 267616 w 416"/>
                <a:gd name="T3" fmla="*/ 803108 h 456"/>
                <a:gd name="T4" fmla="*/ 252748 w 416"/>
                <a:gd name="T5" fmla="*/ 743618 h 456"/>
                <a:gd name="T6" fmla="*/ 252748 w 416"/>
                <a:gd name="T7" fmla="*/ 699001 h 456"/>
                <a:gd name="T8" fmla="*/ 237881 w 416"/>
                <a:gd name="T9" fmla="*/ 654384 h 456"/>
                <a:gd name="T10" fmla="*/ 237881 w 416"/>
                <a:gd name="T11" fmla="*/ 639512 h 456"/>
                <a:gd name="T12" fmla="*/ 133808 w 416"/>
                <a:gd name="T13" fmla="*/ 520533 h 456"/>
                <a:gd name="T14" fmla="*/ 89205 w 416"/>
                <a:gd name="T15" fmla="*/ 475916 h 456"/>
                <a:gd name="T16" fmla="*/ 74338 w 416"/>
                <a:gd name="T17" fmla="*/ 461043 h 456"/>
                <a:gd name="T18" fmla="*/ 59470 w 416"/>
                <a:gd name="T19" fmla="*/ 461043 h 456"/>
                <a:gd name="T20" fmla="*/ 14868 w 416"/>
                <a:gd name="T21" fmla="*/ 431299 h 456"/>
                <a:gd name="T22" fmla="*/ 29735 w 416"/>
                <a:gd name="T23" fmla="*/ 401554 h 456"/>
                <a:gd name="T24" fmla="*/ 14868 w 416"/>
                <a:gd name="T25" fmla="*/ 356937 h 456"/>
                <a:gd name="T26" fmla="*/ 29735 w 416"/>
                <a:gd name="T27" fmla="*/ 297447 h 456"/>
                <a:gd name="T28" fmla="*/ 14868 w 416"/>
                <a:gd name="T29" fmla="*/ 282575 h 456"/>
                <a:gd name="T30" fmla="*/ 0 w 416"/>
                <a:gd name="T31" fmla="*/ 252830 h 456"/>
                <a:gd name="T32" fmla="*/ 14868 w 416"/>
                <a:gd name="T33" fmla="*/ 223086 h 456"/>
                <a:gd name="T34" fmla="*/ 74338 w 416"/>
                <a:gd name="T35" fmla="*/ 178468 h 456"/>
                <a:gd name="T36" fmla="*/ 74338 w 416"/>
                <a:gd name="T37" fmla="*/ 59489 h 456"/>
                <a:gd name="T38" fmla="*/ 104073 w 416"/>
                <a:gd name="T39" fmla="*/ 44617 h 456"/>
                <a:gd name="T40" fmla="*/ 163543 w 416"/>
                <a:gd name="T41" fmla="*/ 44617 h 456"/>
                <a:gd name="T42" fmla="*/ 178410 w 416"/>
                <a:gd name="T43" fmla="*/ 44617 h 456"/>
                <a:gd name="T44" fmla="*/ 252748 w 416"/>
                <a:gd name="T45" fmla="*/ 0 h 456"/>
                <a:gd name="T46" fmla="*/ 267616 w 416"/>
                <a:gd name="T47" fmla="*/ 14872 h 456"/>
                <a:gd name="T48" fmla="*/ 252748 w 416"/>
                <a:gd name="T49" fmla="*/ 59489 h 456"/>
                <a:gd name="T50" fmla="*/ 252748 w 416"/>
                <a:gd name="T51" fmla="*/ 74362 h 456"/>
                <a:gd name="T52" fmla="*/ 282483 w 416"/>
                <a:gd name="T53" fmla="*/ 59489 h 456"/>
                <a:gd name="T54" fmla="*/ 312218 w 416"/>
                <a:gd name="T55" fmla="*/ 74362 h 456"/>
                <a:gd name="T56" fmla="*/ 356821 w 416"/>
                <a:gd name="T57" fmla="*/ 104107 h 456"/>
                <a:gd name="T58" fmla="*/ 505496 w 416"/>
                <a:gd name="T59" fmla="*/ 133851 h 456"/>
                <a:gd name="T60" fmla="*/ 609569 w 416"/>
                <a:gd name="T61" fmla="*/ 178468 h 456"/>
                <a:gd name="T62" fmla="*/ 624437 w 416"/>
                <a:gd name="T63" fmla="*/ 193341 h 456"/>
                <a:gd name="T64" fmla="*/ 669039 w 416"/>
                <a:gd name="T65" fmla="*/ 252830 h 456"/>
                <a:gd name="T66" fmla="*/ 654172 w 416"/>
                <a:gd name="T67" fmla="*/ 282575 h 456"/>
                <a:gd name="T68" fmla="*/ 683907 w 416"/>
                <a:gd name="T69" fmla="*/ 297447 h 456"/>
                <a:gd name="T70" fmla="*/ 698774 w 416"/>
                <a:gd name="T71" fmla="*/ 327192 h 456"/>
                <a:gd name="T72" fmla="*/ 683907 w 416"/>
                <a:gd name="T73" fmla="*/ 342064 h 456"/>
                <a:gd name="T74" fmla="*/ 669039 w 416"/>
                <a:gd name="T75" fmla="*/ 386682 h 456"/>
                <a:gd name="T76" fmla="*/ 654172 w 416"/>
                <a:gd name="T77" fmla="*/ 431299 h 456"/>
                <a:gd name="T78" fmla="*/ 683907 w 416"/>
                <a:gd name="T79" fmla="*/ 416426 h 456"/>
                <a:gd name="T80" fmla="*/ 698774 w 416"/>
                <a:gd name="T81" fmla="*/ 386682 h 456"/>
                <a:gd name="T82" fmla="*/ 728509 w 416"/>
                <a:gd name="T83" fmla="*/ 356937 h 456"/>
                <a:gd name="T84" fmla="*/ 743377 w 416"/>
                <a:gd name="T85" fmla="*/ 297447 h 456"/>
                <a:gd name="T86" fmla="*/ 773112 w 416"/>
                <a:gd name="T87" fmla="*/ 282575 h 456"/>
                <a:gd name="T88" fmla="*/ 773112 w 416"/>
                <a:gd name="T89" fmla="*/ 297447 h 456"/>
                <a:gd name="T90" fmla="*/ 773112 w 416"/>
                <a:gd name="T91" fmla="*/ 327192 h 456"/>
                <a:gd name="T92" fmla="*/ 758244 w 416"/>
                <a:gd name="T93" fmla="*/ 356937 h 456"/>
                <a:gd name="T94" fmla="*/ 728509 w 416"/>
                <a:gd name="T95" fmla="*/ 475916 h 456"/>
                <a:gd name="T96" fmla="*/ 713642 w 416"/>
                <a:gd name="T97" fmla="*/ 505661 h 456"/>
                <a:gd name="T98" fmla="*/ 713642 w 416"/>
                <a:gd name="T99" fmla="*/ 594895 h 456"/>
                <a:gd name="T100" fmla="*/ 698774 w 416"/>
                <a:gd name="T101" fmla="*/ 654384 h 456"/>
                <a:gd name="T102" fmla="*/ 713642 w 416"/>
                <a:gd name="T103" fmla="*/ 743618 h 456"/>
                <a:gd name="T104" fmla="*/ 713642 w 416"/>
                <a:gd name="T105" fmla="*/ 803108 h 456"/>
                <a:gd name="T106" fmla="*/ 327086 w 416"/>
                <a:gd name="T107" fmla="*/ 847725 h 4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16" h="456">
                  <a:moveTo>
                    <a:pt x="176" y="448"/>
                  </a:moveTo>
                  <a:lnTo>
                    <a:pt x="168" y="440"/>
                  </a:lnTo>
                  <a:lnTo>
                    <a:pt x="160" y="440"/>
                  </a:lnTo>
                  <a:lnTo>
                    <a:pt x="144" y="432"/>
                  </a:lnTo>
                  <a:lnTo>
                    <a:pt x="144" y="424"/>
                  </a:lnTo>
                  <a:lnTo>
                    <a:pt x="136" y="408"/>
                  </a:lnTo>
                  <a:lnTo>
                    <a:pt x="136" y="400"/>
                  </a:lnTo>
                  <a:lnTo>
                    <a:pt x="136" y="392"/>
                  </a:lnTo>
                  <a:lnTo>
                    <a:pt x="136" y="384"/>
                  </a:lnTo>
                  <a:lnTo>
                    <a:pt x="136" y="376"/>
                  </a:lnTo>
                  <a:lnTo>
                    <a:pt x="136" y="368"/>
                  </a:lnTo>
                  <a:lnTo>
                    <a:pt x="128" y="352"/>
                  </a:lnTo>
                  <a:lnTo>
                    <a:pt x="128" y="344"/>
                  </a:lnTo>
                  <a:lnTo>
                    <a:pt x="120" y="312"/>
                  </a:lnTo>
                  <a:lnTo>
                    <a:pt x="96" y="304"/>
                  </a:lnTo>
                  <a:lnTo>
                    <a:pt x="72" y="280"/>
                  </a:lnTo>
                  <a:lnTo>
                    <a:pt x="72" y="264"/>
                  </a:lnTo>
                  <a:lnTo>
                    <a:pt x="48" y="256"/>
                  </a:lnTo>
                  <a:lnTo>
                    <a:pt x="40" y="248"/>
                  </a:lnTo>
                  <a:lnTo>
                    <a:pt x="32" y="248"/>
                  </a:lnTo>
                  <a:lnTo>
                    <a:pt x="24" y="248"/>
                  </a:lnTo>
                  <a:lnTo>
                    <a:pt x="8" y="232"/>
                  </a:lnTo>
                  <a:lnTo>
                    <a:pt x="8" y="224"/>
                  </a:lnTo>
                  <a:lnTo>
                    <a:pt x="16" y="216"/>
                  </a:lnTo>
                  <a:lnTo>
                    <a:pt x="16" y="208"/>
                  </a:lnTo>
                  <a:lnTo>
                    <a:pt x="8" y="200"/>
                  </a:lnTo>
                  <a:lnTo>
                    <a:pt x="8" y="192"/>
                  </a:lnTo>
                  <a:lnTo>
                    <a:pt x="8" y="184"/>
                  </a:lnTo>
                  <a:lnTo>
                    <a:pt x="16" y="160"/>
                  </a:lnTo>
                  <a:lnTo>
                    <a:pt x="8" y="152"/>
                  </a:lnTo>
                  <a:lnTo>
                    <a:pt x="0" y="152"/>
                  </a:lnTo>
                  <a:lnTo>
                    <a:pt x="0" y="136"/>
                  </a:lnTo>
                  <a:lnTo>
                    <a:pt x="0" y="128"/>
                  </a:lnTo>
                  <a:lnTo>
                    <a:pt x="8" y="120"/>
                  </a:lnTo>
                  <a:lnTo>
                    <a:pt x="32" y="104"/>
                  </a:lnTo>
                  <a:lnTo>
                    <a:pt x="40" y="96"/>
                  </a:lnTo>
                  <a:lnTo>
                    <a:pt x="40" y="40"/>
                  </a:lnTo>
                  <a:lnTo>
                    <a:pt x="32" y="40"/>
                  </a:lnTo>
                  <a:lnTo>
                    <a:pt x="40" y="32"/>
                  </a:lnTo>
                  <a:lnTo>
                    <a:pt x="48" y="24"/>
                  </a:lnTo>
                  <a:lnTo>
                    <a:pt x="56" y="24"/>
                  </a:lnTo>
                  <a:lnTo>
                    <a:pt x="64" y="32"/>
                  </a:lnTo>
                  <a:lnTo>
                    <a:pt x="72" y="32"/>
                  </a:lnTo>
                  <a:lnTo>
                    <a:pt x="88" y="24"/>
                  </a:lnTo>
                  <a:lnTo>
                    <a:pt x="96" y="24"/>
                  </a:lnTo>
                  <a:lnTo>
                    <a:pt x="112" y="16"/>
                  </a:lnTo>
                  <a:lnTo>
                    <a:pt x="128" y="8"/>
                  </a:lnTo>
                  <a:lnTo>
                    <a:pt x="136" y="0"/>
                  </a:lnTo>
                  <a:lnTo>
                    <a:pt x="144" y="8"/>
                  </a:lnTo>
                  <a:lnTo>
                    <a:pt x="136" y="16"/>
                  </a:lnTo>
                  <a:lnTo>
                    <a:pt x="136" y="24"/>
                  </a:lnTo>
                  <a:lnTo>
                    <a:pt x="136" y="32"/>
                  </a:lnTo>
                  <a:lnTo>
                    <a:pt x="136" y="40"/>
                  </a:lnTo>
                  <a:lnTo>
                    <a:pt x="144" y="32"/>
                  </a:lnTo>
                  <a:lnTo>
                    <a:pt x="152" y="32"/>
                  </a:lnTo>
                  <a:lnTo>
                    <a:pt x="168" y="40"/>
                  </a:lnTo>
                  <a:lnTo>
                    <a:pt x="184" y="40"/>
                  </a:lnTo>
                  <a:lnTo>
                    <a:pt x="192" y="56"/>
                  </a:lnTo>
                  <a:lnTo>
                    <a:pt x="192" y="64"/>
                  </a:lnTo>
                  <a:lnTo>
                    <a:pt x="224" y="64"/>
                  </a:lnTo>
                  <a:lnTo>
                    <a:pt x="272" y="72"/>
                  </a:lnTo>
                  <a:lnTo>
                    <a:pt x="280" y="88"/>
                  </a:lnTo>
                  <a:lnTo>
                    <a:pt x="328" y="96"/>
                  </a:lnTo>
                  <a:lnTo>
                    <a:pt x="336" y="96"/>
                  </a:lnTo>
                  <a:lnTo>
                    <a:pt x="336" y="104"/>
                  </a:lnTo>
                  <a:lnTo>
                    <a:pt x="344" y="104"/>
                  </a:lnTo>
                  <a:lnTo>
                    <a:pt x="360" y="112"/>
                  </a:lnTo>
                  <a:lnTo>
                    <a:pt x="360" y="136"/>
                  </a:lnTo>
                  <a:lnTo>
                    <a:pt x="352" y="144"/>
                  </a:lnTo>
                  <a:lnTo>
                    <a:pt x="352" y="152"/>
                  </a:lnTo>
                  <a:lnTo>
                    <a:pt x="368" y="152"/>
                  </a:lnTo>
                  <a:lnTo>
                    <a:pt x="368" y="160"/>
                  </a:lnTo>
                  <a:lnTo>
                    <a:pt x="368" y="176"/>
                  </a:lnTo>
                  <a:lnTo>
                    <a:pt x="376" y="176"/>
                  </a:lnTo>
                  <a:lnTo>
                    <a:pt x="368" y="184"/>
                  </a:lnTo>
                  <a:lnTo>
                    <a:pt x="360" y="192"/>
                  </a:lnTo>
                  <a:lnTo>
                    <a:pt x="360" y="200"/>
                  </a:lnTo>
                  <a:lnTo>
                    <a:pt x="360" y="208"/>
                  </a:lnTo>
                  <a:lnTo>
                    <a:pt x="352" y="216"/>
                  </a:lnTo>
                  <a:lnTo>
                    <a:pt x="352" y="232"/>
                  </a:lnTo>
                  <a:lnTo>
                    <a:pt x="360" y="232"/>
                  </a:lnTo>
                  <a:lnTo>
                    <a:pt x="368" y="224"/>
                  </a:lnTo>
                  <a:lnTo>
                    <a:pt x="376" y="216"/>
                  </a:lnTo>
                  <a:lnTo>
                    <a:pt x="376" y="208"/>
                  </a:lnTo>
                  <a:lnTo>
                    <a:pt x="384" y="192"/>
                  </a:lnTo>
                  <a:lnTo>
                    <a:pt x="392" y="192"/>
                  </a:lnTo>
                  <a:lnTo>
                    <a:pt x="392" y="184"/>
                  </a:lnTo>
                  <a:lnTo>
                    <a:pt x="392" y="176"/>
                  </a:lnTo>
                  <a:lnTo>
                    <a:pt x="400" y="160"/>
                  </a:lnTo>
                  <a:lnTo>
                    <a:pt x="416" y="152"/>
                  </a:lnTo>
                  <a:lnTo>
                    <a:pt x="416" y="160"/>
                  </a:lnTo>
                  <a:lnTo>
                    <a:pt x="416" y="168"/>
                  </a:lnTo>
                  <a:lnTo>
                    <a:pt x="416" y="176"/>
                  </a:lnTo>
                  <a:lnTo>
                    <a:pt x="408" y="184"/>
                  </a:lnTo>
                  <a:lnTo>
                    <a:pt x="408" y="192"/>
                  </a:lnTo>
                  <a:lnTo>
                    <a:pt x="408" y="200"/>
                  </a:lnTo>
                  <a:lnTo>
                    <a:pt x="392" y="232"/>
                  </a:lnTo>
                  <a:lnTo>
                    <a:pt x="392" y="256"/>
                  </a:lnTo>
                  <a:lnTo>
                    <a:pt x="392" y="264"/>
                  </a:lnTo>
                  <a:lnTo>
                    <a:pt x="384" y="272"/>
                  </a:lnTo>
                  <a:lnTo>
                    <a:pt x="376" y="288"/>
                  </a:lnTo>
                  <a:lnTo>
                    <a:pt x="384" y="304"/>
                  </a:lnTo>
                  <a:lnTo>
                    <a:pt x="384" y="320"/>
                  </a:lnTo>
                  <a:lnTo>
                    <a:pt x="376" y="328"/>
                  </a:lnTo>
                  <a:lnTo>
                    <a:pt x="376" y="352"/>
                  </a:lnTo>
                  <a:lnTo>
                    <a:pt x="376" y="384"/>
                  </a:lnTo>
                  <a:lnTo>
                    <a:pt x="384" y="400"/>
                  </a:lnTo>
                  <a:lnTo>
                    <a:pt x="384" y="408"/>
                  </a:lnTo>
                  <a:lnTo>
                    <a:pt x="384" y="416"/>
                  </a:lnTo>
                  <a:lnTo>
                    <a:pt x="384" y="432"/>
                  </a:lnTo>
                  <a:lnTo>
                    <a:pt x="384" y="440"/>
                  </a:lnTo>
                  <a:lnTo>
                    <a:pt x="176" y="456"/>
                  </a:lnTo>
                  <a:lnTo>
                    <a:pt x="176" y="448"/>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127"/>
            <p:cNvSpPr>
              <a:spLocks/>
            </p:cNvSpPr>
            <p:nvPr/>
          </p:nvSpPr>
          <p:spPr bwMode="auto">
            <a:xfrm>
              <a:off x="5231607" y="1700213"/>
              <a:ext cx="445294" cy="791766"/>
            </a:xfrm>
            <a:custGeom>
              <a:avLst/>
              <a:gdLst>
                <a:gd name="T0" fmla="*/ 445294 w 320"/>
                <a:gd name="T1" fmla="*/ 1011081 h 568"/>
                <a:gd name="T2" fmla="*/ 489823 w 320"/>
                <a:gd name="T3" fmla="*/ 1011081 h 568"/>
                <a:gd name="T4" fmla="*/ 474980 w 320"/>
                <a:gd name="T5" fmla="*/ 966475 h 568"/>
                <a:gd name="T6" fmla="*/ 534353 w 320"/>
                <a:gd name="T7" fmla="*/ 936737 h 568"/>
                <a:gd name="T8" fmla="*/ 519509 w 320"/>
                <a:gd name="T9" fmla="*/ 921868 h 568"/>
                <a:gd name="T10" fmla="*/ 534353 w 320"/>
                <a:gd name="T11" fmla="*/ 892131 h 568"/>
                <a:gd name="T12" fmla="*/ 534353 w 320"/>
                <a:gd name="T13" fmla="*/ 862393 h 568"/>
                <a:gd name="T14" fmla="*/ 549196 w 320"/>
                <a:gd name="T15" fmla="*/ 832655 h 568"/>
                <a:gd name="T16" fmla="*/ 564039 w 320"/>
                <a:gd name="T17" fmla="*/ 788049 h 568"/>
                <a:gd name="T18" fmla="*/ 593725 w 320"/>
                <a:gd name="T19" fmla="*/ 713705 h 568"/>
                <a:gd name="T20" fmla="*/ 593725 w 320"/>
                <a:gd name="T21" fmla="*/ 639360 h 568"/>
                <a:gd name="T22" fmla="*/ 578882 w 320"/>
                <a:gd name="T23" fmla="*/ 594754 h 568"/>
                <a:gd name="T24" fmla="*/ 549196 w 320"/>
                <a:gd name="T25" fmla="*/ 133820 h 568"/>
                <a:gd name="T26" fmla="*/ 519509 w 320"/>
                <a:gd name="T27" fmla="*/ 104082 h 568"/>
                <a:gd name="T28" fmla="*/ 519509 w 320"/>
                <a:gd name="T29" fmla="*/ 74344 h 568"/>
                <a:gd name="T30" fmla="*/ 489823 w 320"/>
                <a:gd name="T31" fmla="*/ 14869 h 568"/>
                <a:gd name="T32" fmla="*/ 103902 w 320"/>
                <a:gd name="T33" fmla="*/ 29738 h 568"/>
                <a:gd name="T34" fmla="*/ 133588 w 320"/>
                <a:gd name="T35" fmla="*/ 59475 h 568"/>
                <a:gd name="T36" fmla="*/ 133588 w 320"/>
                <a:gd name="T37" fmla="*/ 74344 h 568"/>
                <a:gd name="T38" fmla="*/ 178118 w 320"/>
                <a:gd name="T39" fmla="*/ 89213 h 568"/>
                <a:gd name="T40" fmla="*/ 163274 w 320"/>
                <a:gd name="T41" fmla="*/ 163557 h 568"/>
                <a:gd name="T42" fmla="*/ 148431 w 320"/>
                <a:gd name="T43" fmla="*/ 178426 h 568"/>
                <a:gd name="T44" fmla="*/ 118745 w 320"/>
                <a:gd name="T45" fmla="*/ 208164 h 568"/>
                <a:gd name="T46" fmla="*/ 59373 w 320"/>
                <a:gd name="T47" fmla="*/ 237902 h 568"/>
                <a:gd name="T48" fmla="*/ 74216 w 320"/>
                <a:gd name="T49" fmla="*/ 312246 h 568"/>
                <a:gd name="T50" fmla="*/ 59373 w 320"/>
                <a:gd name="T51" fmla="*/ 356852 h 568"/>
                <a:gd name="T52" fmla="*/ 14843 w 320"/>
                <a:gd name="T53" fmla="*/ 386590 h 568"/>
                <a:gd name="T54" fmla="*/ 29686 w 320"/>
                <a:gd name="T55" fmla="*/ 416328 h 568"/>
                <a:gd name="T56" fmla="*/ 14843 w 320"/>
                <a:gd name="T57" fmla="*/ 431197 h 568"/>
                <a:gd name="T58" fmla="*/ 0 w 320"/>
                <a:gd name="T59" fmla="*/ 460934 h 568"/>
                <a:gd name="T60" fmla="*/ 103902 w 320"/>
                <a:gd name="T61" fmla="*/ 624491 h 568"/>
                <a:gd name="T62" fmla="*/ 163274 w 320"/>
                <a:gd name="T63" fmla="*/ 713705 h 568"/>
                <a:gd name="T64" fmla="*/ 222647 w 320"/>
                <a:gd name="T65" fmla="*/ 713705 h 568"/>
                <a:gd name="T66" fmla="*/ 207804 w 320"/>
                <a:gd name="T67" fmla="*/ 788049 h 568"/>
                <a:gd name="T68" fmla="*/ 192961 w 320"/>
                <a:gd name="T69" fmla="*/ 832655 h 568"/>
                <a:gd name="T70" fmla="*/ 252333 w 320"/>
                <a:gd name="T71" fmla="*/ 877262 h 568"/>
                <a:gd name="T72" fmla="*/ 252333 w 320"/>
                <a:gd name="T73" fmla="*/ 892131 h 568"/>
                <a:gd name="T74" fmla="*/ 296863 w 320"/>
                <a:gd name="T75" fmla="*/ 907000 h 568"/>
                <a:gd name="T76" fmla="*/ 326549 w 320"/>
                <a:gd name="T77" fmla="*/ 921868 h 568"/>
                <a:gd name="T78" fmla="*/ 341392 w 320"/>
                <a:gd name="T79" fmla="*/ 981344 h 568"/>
                <a:gd name="T80" fmla="*/ 326549 w 320"/>
                <a:gd name="T81" fmla="*/ 1011081 h 568"/>
                <a:gd name="T82" fmla="*/ 341392 w 320"/>
                <a:gd name="T83" fmla="*/ 1025950 h 568"/>
                <a:gd name="T84" fmla="*/ 356235 w 320"/>
                <a:gd name="T85" fmla="*/ 1055688 h 568"/>
                <a:gd name="T86" fmla="*/ 356235 w 320"/>
                <a:gd name="T87" fmla="*/ 1040819 h 568"/>
                <a:gd name="T88" fmla="*/ 371078 w 320"/>
                <a:gd name="T89" fmla="*/ 1040819 h 568"/>
                <a:gd name="T90" fmla="*/ 385921 w 320"/>
                <a:gd name="T91" fmla="*/ 1025950 h 5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20" h="568">
                  <a:moveTo>
                    <a:pt x="216" y="544"/>
                  </a:moveTo>
                  <a:lnTo>
                    <a:pt x="232" y="544"/>
                  </a:lnTo>
                  <a:lnTo>
                    <a:pt x="240" y="544"/>
                  </a:lnTo>
                  <a:lnTo>
                    <a:pt x="256" y="552"/>
                  </a:lnTo>
                  <a:lnTo>
                    <a:pt x="264" y="552"/>
                  </a:lnTo>
                  <a:lnTo>
                    <a:pt x="264" y="544"/>
                  </a:lnTo>
                  <a:lnTo>
                    <a:pt x="256" y="536"/>
                  </a:lnTo>
                  <a:lnTo>
                    <a:pt x="256" y="520"/>
                  </a:lnTo>
                  <a:lnTo>
                    <a:pt x="272" y="512"/>
                  </a:lnTo>
                  <a:lnTo>
                    <a:pt x="288" y="512"/>
                  </a:lnTo>
                  <a:lnTo>
                    <a:pt x="288" y="504"/>
                  </a:lnTo>
                  <a:lnTo>
                    <a:pt x="280" y="496"/>
                  </a:lnTo>
                  <a:lnTo>
                    <a:pt x="288" y="488"/>
                  </a:lnTo>
                  <a:lnTo>
                    <a:pt x="288" y="480"/>
                  </a:lnTo>
                  <a:lnTo>
                    <a:pt x="288" y="472"/>
                  </a:lnTo>
                  <a:lnTo>
                    <a:pt x="288" y="464"/>
                  </a:lnTo>
                  <a:lnTo>
                    <a:pt x="288" y="456"/>
                  </a:lnTo>
                  <a:lnTo>
                    <a:pt x="296" y="456"/>
                  </a:lnTo>
                  <a:lnTo>
                    <a:pt x="296" y="448"/>
                  </a:lnTo>
                  <a:lnTo>
                    <a:pt x="296" y="432"/>
                  </a:lnTo>
                  <a:lnTo>
                    <a:pt x="304" y="424"/>
                  </a:lnTo>
                  <a:lnTo>
                    <a:pt x="312" y="400"/>
                  </a:lnTo>
                  <a:lnTo>
                    <a:pt x="320" y="392"/>
                  </a:lnTo>
                  <a:lnTo>
                    <a:pt x="320" y="384"/>
                  </a:lnTo>
                  <a:lnTo>
                    <a:pt x="320" y="376"/>
                  </a:lnTo>
                  <a:lnTo>
                    <a:pt x="320" y="360"/>
                  </a:lnTo>
                  <a:lnTo>
                    <a:pt x="320" y="344"/>
                  </a:lnTo>
                  <a:lnTo>
                    <a:pt x="312" y="344"/>
                  </a:lnTo>
                  <a:lnTo>
                    <a:pt x="312" y="336"/>
                  </a:lnTo>
                  <a:lnTo>
                    <a:pt x="312" y="320"/>
                  </a:lnTo>
                  <a:lnTo>
                    <a:pt x="312" y="312"/>
                  </a:lnTo>
                  <a:lnTo>
                    <a:pt x="296" y="72"/>
                  </a:lnTo>
                  <a:lnTo>
                    <a:pt x="288" y="72"/>
                  </a:lnTo>
                  <a:lnTo>
                    <a:pt x="280" y="56"/>
                  </a:lnTo>
                  <a:lnTo>
                    <a:pt x="280" y="48"/>
                  </a:lnTo>
                  <a:lnTo>
                    <a:pt x="280" y="40"/>
                  </a:lnTo>
                  <a:lnTo>
                    <a:pt x="264" y="32"/>
                  </a:lnTo>
                  <a:lnTo>
                    <a:pt x="264" y="16"/>
                  </a:lnTo>
                  <a:lnTo>
                    <a:pt x="264" y="8"/>
                  </a:lnTo>
                  <a:lnTo>
                    <a:pt x="264" y="0"/>
                  </a:lnTo>
                  <a:lnTo>
                    <a:pt x="56" y="16"/>
                  </a:lnTo>
                  <a:lnTo>
                    <a:pt x="64" y="16"/>
                  </a:lnTo>
                  <a:lnTo>
                    <a:pt x="72" y="32"/>
                  </a:lnTo>
                  <a:lnTo>
                    <a:pt x="72" y="40"/>
                  </a:lnTo>
                  <a:lnTo>
                    <a:pt x="80" y="40"/>
                  </a:lnTo>
                  <a:lnTo>
                    <a:pt x="88" y="48"/>
                  </a:lnTo>
                  <a:lnTo>
                    <a:pt x="96" y="48"/>
                  </a:lnTo>
                  <a:lnTo>
                    <a:pt x="96" y="64"/>
                  </a:lnTo>
                  <a:lnTo>
                    <a:pt x="96" y="72"/>
                  </a:lnTo>
                  <a:lnTo>
                    <a:pt x="88" y="88"/>
                  </a:lnTo>
                  <a:lnTo>
                    <a:pt x="80" y="88"/>
                  </a:lnTo>
                  <a:lnTo>
                    <a:pt x="80" y="96"/>
                  </a:lnTo>
                  <a:lnTo>
                    <a:pt x="80" y="104"/>
                  </a:lnTo>
                  <a:lnTo>
                    <a:pt x="80" y="112"/>
                  </a:lnTo>
                  <a:lnTo>
                    <a:pt x="64" y="112"/>
                  </a:lnTo>
                  <a:lnTo>
                    <a:pt x="64" y="120"/>
                  </a:lnTo>
                  <a:lnTo>
                    <a:pt x="48" y="120"/>
                  </a:lnTo>
                  <a:lnTo>
                    <a:pt x="32" y="128"/>
                  </a:lnTo>
                  <a:lnTo>
                    <a:pt x="32" y="144"/>
                  </a:lnTo>
                  <a:lnTo>
                    <a:pt x="32" y="152"/>
                  </a:lnTo>
                  <a:lnTo>
                    <a:pt x="40" y="168"/>
                  </a:lnTo>
                  <a:lnTo>
                    <a:pt x="40" y="176"/>
                  </a:lnTo>
                  <a:lnTo>
                    <a:pt x="32" y="184"/>
                  </a:lnTo>
                  <a:lnTo>
                    <a:pt x="32" y="192"/>
                  </a:lnTo>
                  <a:lnTo>
                    <a:pt x="32" y="200"/>
                  </a:lnTo>
                  <a:lnTo>
                    <a:pt x="24" y="208"/>
                  </a:lnTo>
                  <a:lnTo>
                    <a:pt x="8" y="208"/>
                  </a:lnTo>
                  <a:lnTo>
                    <a:pt x="8" y="224"/>
                  </a:lnTo>
                  <a:lnTo>
                    <a:pt x="16" y="224"/>
                  </a:lnTo>
                  <a:lnTo>
                    <a:pt x="8" y="232"/>
                  </a:lnTo>
                  <a:lnTo>
                    <a:pt x="8" y="240"/>
                  </a:lnTo>
                  <a:lnTo>
                    <a:pt x="0" y="248"/>
                  </a:lnTo>
                  <a:lnTo>
                    <a:pt x="0" y="272"/>
                  </a:lnTo>
                  <a:lnTo>
                    <a:pt x="24" y="312"/>
                  </a:lnTo>
                  <a:lnTo>
                    <a:pt x="56" y="336"/>
                  </a:lnTo>
                  <a:lnTo>
                    <a:pt x="72" y="344"/>
                  </a:lnTo>
                  <a:lnTo>
                    <a:pt x="72" y="384"/>
                  </a:lnTo>
                  <a:lnTo>
                    <a:pt x="88" y="384"/>
                  </a:lnTo>
                  <a:lnTo>
                    <a:pt x="88" y="368"/>
                  </a:lnTo>
                  <a:lnTo>
                    <a:pt x="104" y="376"/>
                  </a:lnTo>
                  <a:lnTo>
                    <a:pt x="120" y="384"/>
                  </a:lnTo>
                  <a:lnTo>
                    <a:pt x="120" y="392"/>
                  </a:lnTo>
                  <a:lnTo>
                    <a:pt x="112" y="408"/>
                  </a:lnTo>
                  <a:lnTo>
                    <a:pt x="112" y="424"/>
                  </a:lnTo>
                  <a:lnTo>
                    <a:pt x="104" y="432"/>
                  </a:lnTo>
                  <a:lnTo>
                    <a:pt x="104" y="448"/>
                  </a:lnTo>
                  <a:lnTo>
                    <a:pt x="112" y="464"/>
                  </a:lnTo>
                  <a:lnTo>
                    <a:pt x="136" y="472"/>
                  </a:lnTo>
                  <a:lnTo>
                    <a:pt x="136" y="480"/>
                  </a:lnTo>
                  <a:lnTo>
                    <a:pt x="152" y="480"/>
                  </a:lnTo>
                  <a:lnTo>
                    <a:pt x="160" y="488"/>
                  </a:lnTo>
                  <a:lnTo>
                    <a:pt x="176" y="496"/>
                  </a:lnTo>
                  <a:lnTo>
                    <a:pt x="176" y="512"/>
                  </a:lnTo>
                  <a:lnTo>
                    <a:pt x="184" y="528"/>
                  </a:lnTo>
                  <a:lnTo>
                    <a:pt x="176" y="536"/>
                  </a:lnTo>
                  <a:lnTo>
                    <a:pt x="176" y="544"/>
                  </a:lnTo>
                  <a:lnTo>
                    <a:pt x="184" y="552"/>
                  </a:lnTo>
                  <a:lnTo>
                    <a:pt x="192" y="560"/>
                  </a:lnTo>
                  <a:lnTo>
                    <a:pt x="192" y="568"/>
                  </a:lnTo>
                  <a:lnTo>
                    <a:pt x="192" y="560"/>
                  </a:lnTo>
                  <a:lnTo>
                    <a:pt x="192" y="552"/>
                  </a:lnTo>
                  <a:lnTo>
                    <a:pt x="200" y="552"/>
                  </a:lnTo>
                  <a:lnTo>
                    <a:pt x="200" y="560"/>
                  </a:lnTo>
                  <a:lnTo>
                    <a:pt x="208" y="552"/>
                  </a:lnTo>
                  <a:lnTo>
                    <a:pt x="216" y="544"/>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128"/>
            <p:cNvSpPr>
              <a:spLocks/>
            </p:cNvSpPr>
            <p:nvPr/>
          </p:nvSpPr>
          <p:spPr bwMode="auto">
            <a:xfrm>
              <a:off x="5710237" y="1198960"/>
              <a:ext cx="423863" cy="590550"/>
            </a:xfrm>
            <a:custGeom>
              <a:avLst/>
              <a:gdLst>
                <a:gd name="T0" fmla="*/ 490788 w 304"/>
                <a:gd name="T1" fmla="*/ 698260 h 424"/>
                <a:gd name="T2" fmla="*/ 490788 w 304"/>
                <a:gd name="T3" fmla="*/ 668547 h 424"/>
                <a:gd name="T4" fmla="*/ 520533 w 304"/>
                <a:gd name="T5" fmla="*/ 623977 h 424"/>
                <a:gd name="T6" fmla="*/ 535405 w 304"/>
                <a:gd name="T7" fmla="*/ 594264 h 424"/>
                <a:gd name="T8" fmla="*/ 535405 w 304"/>
                <a:gd name="T9" fmla="*/ 564551 h 424"/>
                <a:gd name="T10" fmla="*/ 550278 w 304"/>
                <a:gd name="T11" fmla="*/ 549694 h 424"/>
                <a:gd name="T12" fmla="*/ 565150 w 304"/>
                <a:gd name="T13" fmla="*/ 564551 h 424"/>
                <a:gd name="T14" fmla="*/ 565150 w 304"/>
                <a:gd name="T15" fmla="*/ 490268 h 424"/>
                <a:gd name="T16" fmla="*/ 490788 w 304"/>
                <a:gd name="T17" fmla="*/ 297132 h 424"/>
                <a:gd name="T18" fmla="*/ 446171 w 304"/>
                <a:gd name="T19" fmla="*/ 311989 h 424"/>
                <a:gd name="T20" fmla="*/ 431299 w 304"/>
                <a:gd name="T21" fmla="*/ 341702 h 424"/>
                <a:gd name="T22" fmla="*/ 401554 w 304"/>
                <a:gd name="T23" fmla="*/ 371415 h 424"/>
                <a:gd name="T24" fmla="*/ 401554 w 304"/>
                <a:gd name="T25" fmla="*/ 401128 h 424"/>
                <a:gd name="T26" fmla="*/ 356937 w 304"/>
                <a:gd name="T27" fmla="*/ 386272 h 424"/>
                <a:gd name="T28" fmla="*/ 356937 w 304"/>
                <a:gd name="T29" fmla="*/ 326845 h 424"/>
                <a:gd name="T30" fmla="*/ 386682 w 304"/>
                <a:gd name="T31" fmla="*/ 311989 h 424"/>
                <a:gd name="T32" fmla="*/ 401554 w 304"/>
                <a:gd name="T33" fmla="*/ 267419 h 424"/>
                <a:gd name="T34" fmla="*/ 416426 w 304"/>
                <a:gd name="T35" fmla="*/ 237706 h 424"/>
                <a:gd name="T36" fmla="*/ 401554 w 304"/>
                <a:gd name="T37" fmla="*/ 148566 h 424"/>
                <a:gd name="T38" fmla="*/ 386682 w 304"/>
                <a:gd name="T39" fmla="*/ 118853 h 424"/>
                <a:gd name="T40" fmla="*/ 401554 w 304"/>
                <a:gd name="T41" fmla="*/ 118853 h 424"/>
                <a:gd name="T42" fmla="*/ 371809 w 304"/>
                <a:gd name="T43" fmla="*/ 74283 h 424"/>
                <a:gd name="T44" fmla="*/ 327192 w 304"/>
                <a:gd name="T45" fmla="*/ 59426 h 424"/>
                <a:gd name="T46" fmla="*/ 297447 w 304"/>
                <a:gd name="T47" fmla="*/ 44570 h 424"/>
                <a:gd name="T48" fmla="*/ 267703 w 304"/>
                <a:gd name="T49" fmla="*/ 29713 h 424"/>
                <a:gd name="T50" fmla="*/ 208213 w 304"/>
                <a:gd name="T51" fmla="*/ 0 h 424"/>
                <a:gd name="T52" fmla="*/ 193341 w 304"/>
                <a:gd name="T53" fmla="*/ 14857 h 424"/>
                <a:gd name="T54" fmla="*/ 178468 w 304"/>
                <a:gd name="T55" fmla="*/ 14857 h 424"/>
                <a:gd name="T56" fmla="*/ 163596 w 304"/>
                <a:gd name="T57" fmla="*/ 29713 h 424"/>
                <a:gd name="T58" fmla="*/ 178468 w 304"/>
                <a:gd name="T59" fmla="*/ 74283 h 424"/>
                <a:gd name="T60" fmla="*/ 178468 w 304"/>
                <a:gd name="T61" fmla="*/ 89140 h 424"/>
                <a:gd name="T62" fmla="*/ 133851 w 304"/>
                <a:gd name="T63" fmla="*/ 133709 h 424"/>
                <a:gd name="T64" fmla="*/ 118979 w 304"/>
                <a:gd name="T65" fmla="*/ 207992 h 424"/>
                <a:gd name="T66" fmla="*/ 104107 w 304"/>
                <a:gd name="T67" fmla="*/ 207992 h 424"/>
                <a:gd name="T68" fmla="*/ 104107 w 304"/>
                <a:gd name="T69" fmla="*/ 148566 h 424"/>
                <a:gd name="T70" fmla="*/ 104107 w 304"/>
                <a:gd name="T71" fmla="*/ 133709 h 424"/>
                <a:gd name="T72" fmla="*/ 74362 w 304"/>
                <a:gd name="T73" fmla="*/ 178279 h 424"/>
                <a:gd name="T74" fmla="*/ 59489 w 304"/>
                <a:gd name="T75" fmla="*/ 178279 h 424"/>
                <a:gd name="T76" fmla="*/ 44617 w 304"/>
                <a:gd name="T77" fmla="*/ 193136 h 424"/>
                <a:gd name="T78" fmla="*/ 44617 w 304"/>
                <a:gd name="T79" fmla="*/ 222849 h 424"/>
                <a:gd name="T80" fmla="*/ 29745 w 304"/>
                <a:gd name="T81" fmla="*/ 252562 h 424"/>
                <a:gd name="T82" fmla="*/ 14872 w 304"/>
                <a:gd name="T83" fmla="*/ 341702 h 424"/>
                <a:gd name="T84" fmla="*/ 14872 w 304"/>
                <a:gd name="T85" fmla="*/ 386272 h 424"/>
                <a:gd name="T86" fmla="*/ 0 w 304"/>
                <a:gd name="T87" fmla="*/ 415985 h 424"/>
                <a:gd name="T88" fmla="*/ 59489 w 304"/>
                <a:gd name="T89" fmla="*/ 519981 h 424"/>
                <a:gd name="T90" fmla="*/ 59489 w 304"/>
                <a:gd name="T91" fmla="*/ 683404 h 424"/>
                <a:gd name="T92" fmla="*/ 29745 w 304"/>
                <a:gd name="T93" fmla="*/ 757687 h 424"/>
                <a:gd name="T94" fmla="*/ 0 w 304"/>
                <a:gd name="T95" fmla="*/ 787400 h 424"/>
                <a:gd name="T96" fmla="*/ 282575 w 304"/>
                <a:gd name="T97" fmla="*/ 757687 h 424"/>
                <a:gd name="T98" fmla="*/ 461043 w 304"/>
                <a:gd name="T99" fmla="*/ 757687 h 4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4" h="424">
                  <a:moveTo>
                    <a:pt x="248" y="400"/>
                  </a:moveTo>
                  <a:lnTo>
                    <a:pt x="248" y="392"/>
                  </a:lnTo>
                  <a:lnTo>
                    <a:pt x="264" y="376"/>
                  </a:lnTo>
                  <a:lnTo>
                    <a:pt x="264" y="368"/>
                  </a:lnTo>
                  <a:lnTo>
                    <a:pt x="264" y="360"/>
                  </a:lnTo>
                  <a:lnTo>
                    <a:pt x="264" y="344"/>
                  </a:lnTo>
                  <a:lnTo>
                    <a:pt x="272" y="336"/>
                  </a:lnTo>
                  <a:lnTo>
                    <a:pt x="280" y="336"/>
                  </a:lnTo>
                  <a:lnTo>
                    <a:pt x="288" y="328"/>
                  </a:lnTo>
                  <a:lnTo>
                    <a:pt x="288" y="320"/>
                  </a:lnTo>
                  <a:lnTo>
                    <a:pt x="288" y="312"/>
                  </a:lnTo>
                  <a:lnTo>
                    <a:pt x="288" y="304"/>
                  </a:lnTo>
                  <a:lnTo>
                    <a:pt x="288" y="296"/>
                  </a:lnTo>
                  <a:lnTo>
                    <a:pt x="296" y="296"/>
                  </a:lnTo>
                  <a:lnTo>
                    <a:pt x="304" y="304"/>
                  </a:lnTo>
                  <a:lnTo>
                    <a:pt x="304" y="296"/>
                  </a:lnTo>
                  <a:lnTo>
                    <a:pt x="304" y="264"/>
                  </a:lnTo>
                  <a:lnTo>
                    <a:pt x="296" y="200"/>
                  </a:lnTo>
                  <a:lnTo>
                    <a:pt x="272" y="160"/>
                  </a:lnTo>
                  <a:lnTo>
                    <a:pt x="264" y="160"/>
                  </a:lnTo>
                  <a:lnTo>
                    <a:pt x="256" y="160"/>
                  </a:lnTo>
                  <a:lnTo>
                    <a:pt x="248" y="168"/>
                  </a:lnTo>
                  <a:lnTo>
                    <a:pt x="240" y="168"/>
                  </a:lnTo>
                  <a:lnTo>
                    <a:pt x="232" y="176"/>
                  </a:lnTo>
                  <a:lnTo>
                    <a:pt x="232" y="184"/>
                  </a:lnTo>
                  <a:lnTo>
                    <a:pt x="224" y="200"/>
                  </a:lnTo>
                  <a:lnTo>
                    <a:pt x="216" y="200"/>
                  </a:lnTo>
                  <a:lnTo>
                    <a:pt x="216" y="208"/>
                  </a:lnTo>
                  <a:lnTo>
                    <a:pt x="216" y="216"/>
                  </a:lnTo>
                  <a:lnTo>
                    <a:pt x="208" y="216"/>
                  </a:lnTo>
                  <a:lnTo>
                    <a:pt x="200" y="208"/>
                  </a:lnTo>
                  <a:lnTo>
                    <a:pt x="192" y="208"/>
                  </a:lnTo>
                  <a:lnTo>
                    <a:pt x="192" y="192"/>
                  </a:lnTo>
                  <a:lnTo>
                    <a:pt x="192" y="176"/>
                  </a:lnTo>
                  <a:lnTo>
                    <a:pt x="200" y="176"/>
                  </a:lnTo>
                  <a:lnTo>
                    <a:pt x="208" y="168"/>
                  </a:lnTo>
                  <a:lnTo>
                    <a:pt x="216" y="144"/>
                  </a:lnTo>
                  <a:lnTo>
                    <a:pt x="224" y="136"/>
                  </a:lnTo>
                  <a:lnTo>
                    <a:pt x="224" y="128"/>
                  </a:lnTo>
                  <a:lnTo>
                    <a:pt x="224" y="104"/>
                  </a:lnTo>
                  <a:lnTo>
                    <a:pt x="224" y="96"/>
                  </a:lnTo>
                  <a:lnTo>
                    <a:pt x="216" y="80"/>
                  </a:lnTo>
                  <a:lnTo>
                    <a:pt x="208" y="72"/>
                  </a:lnTo>
                  <a:lnTo>
                    <a:pt x="208" y="64"/>
                  </a:lnTo>
                  <a:lnTo>
                    <a:pt x="216" y="64"/>
                  </a:lnTo>
                  <a:lnTo>
                    <a:pt x="224" y="64"/>
                  </a:lnTo>
                  <a:lnTo>
                    <a:pt x="216" y="56"/>
                  </a:lnTo>
                  <a:lnTo>
                    <a:pt x="200" y="40"/>
                  </a:lnTo>
                  <a:lnTo>
                    <a:pt x="192" y="40"/>
                  </a:lnTo>
                  <a:lnTo>
                    <a:pt x="176" y="32"/>
                  </a:lnTo>
                  <a:lnTo>
                    <a:pt x="168" y="24"/>
                  </a:lnTo>
                  <a:lnTo>
                    <a:pt x="160" y="24"/>
                  </a:lnTo>
                  <a:lnTo>
                    <a:pt x="144" y="16"/>
                  </a:lnTo>
                  <a:lnTo>
                    <a:pt x="128" y="8"/>
                  </a:lnTo>
                  <a:lnTo>
                    <a:pt x="112" y="0"/>
                  </a:lnTo>
                  <a:lnTo>
                    <a:pt x="104" y="0"/>
                  </a:lnTo>
                  <a:lnTo>
                    <a:pt x="104" y="8"/>
                  </a:lnTo>
                  <a:lnTo>
                    <a:pt x="96" y="8"/>
                  </a:lnTo>
                  <a:lnTo>
                    <a:pt x="96" y="16"/>
                  </a:lnTo>
                  <a:lnTo>
                    <a:pt x="88" y="16"/>
                  </a:lnTo>
                  <a:lnTo>
                    <a:pt x="88" y="32"/>
                  </a:lnTo>
                  <a:lnTo>
                    <a:pt x="96" y="40"/>
                  </a:lnTo>
                  <a:lnTo>
                    <a:pt x="96" y="48"/>
                  </a:lnTo>
                  <a:lnTo>
                    <a:pt x="88" y="48"/>
                  </a:lnTo>
                  <a:lnTo>
                    <a:pt x="72" y="56"/>
                  </a:lnTo>
                  <a:lnTo>
                    <a:pt x="72" y="72"/>
                  </a:lnTo>
                  <a:lnTo>
                    <a:pt x="72" y="96"/>
                  </a:lnTo>
                  <a:lnTo>
                    <a:pt x="72" y="104"/>
                  </a:lnTo>
                  <a:lnTo>
                    <a:pt x="64" y="112"/>
                  </a:lnTo>
                  <a:lnTo>
                    <a:pt x="56" y="112"/>
                  </a:lnTo>
                  <a:lnTo>
                    <a:pt x="56" y="104"/>
                  </a:lnTo>
                  <a:lnTo>
                    <a:pt x="56" y="80"/>
                  </a:lnTo>
                  <a:lnTo>
                    <a:pt x="56" y="72"/>
                  </a:lnTo>
                  <a:lnTo>
                    <a:pt x="48" y="80"/>
                  </a:lnTo>
                  <a:lnTo>
                    <a:pt x="40" y="96"/>
                  </a:lnTo>
                  <a:lnTo>
                    <a:pt x="32" y="96"/>
                  </a:lnTo>
                  <a:lnTo>
                    <a:pt x="24" y="104"/>
                  </a:lnTo>
                  <a:lnTo>
                    <a:pt x="24" y="120"/>
                  </a:lnTo>
                  <a:lnTo>
                    <a:pt x="16" y="120"/>
                  </a:lnTo>
                  <a:lnTo>
                    <a:pt x="16" y="128"/>
                  </a:lnTo>
                  <a:lnTo>
                    <a:pt x="16" y="136"/>
                  </a:lnTo>
                  <a:lnTo>
                    <a:pt x="16" y="152"/>
                  </a:lnTo>
                  <a:lnTo>
                    <a:pt x="8" y="184"/>
                  </a:lnTo>
                  <a:lnTo>
                    <a:pt x="0" y="192"/>
                  </a:lnTo>
                  <a:lnTo>
                    <a:pt x="8" y="208"/>
                  </a:lnTo>
                  <a:lnTo>
                    <a:pt x="8" y="216"/>
                  </a:lnTo>
                  <a:lnTo>
                    <a:pt x="8" y="224"/>
                  </a:lnTo>
                  <a:lnTo>
                    <a:pt x="0" y="224"/>
                  </a:lnTo>
                  <a:lnTo>
                    <a:pt x="0" y="232"/>
                  </a:lnTo>
                  <a:lnTo>
                    <a:pt x="16" y="272"/>
                  </a:lnTo>
                  <a:lnTo>
                    <a:pt x="32" y="280"/>
                  </a:lnTo>
                  <a:lnTo>
                    <a:pt x="40" y="304"/>
                  </a:lnTo>
                  <a:lnTo>
                    <a:pt x="40" y="344"/>
                  </a:lnTo>
                  <a:lnTo>
                    <a:pt x="32" y="368"/>
                  </a:lnTo>
                  <a:lnTo>
                    <a:pt x="24" y="384"/>
                  </a:lnTo>
                  <a:lnTo>
                    <a:pt x="16" y="400"/>
                  </a:lnTo>
                  <a:lnTo>
                    <a:pt x="16" y="408"/>
                  </a:lnTo>
                  <a:lnTo>
                    <a:pt x="8" y="424"/>
                  </a:lnTo>
                  <a:lnTo>
                    <a:pt x="0" y="424"/>
                  </a:lnTo>
                  <a:lnTo>
                    <a:pt x="152" y="408"/>
                  </a:lnTo>
                  <a:lnTo>
                    <a:pt x="152" y="424"/>
                  </a:lnTo>
                  <a:lnTo>
                    <a:pt x="248" y="408"/>
                  </a:lnTo>
                  <a:lnTo>
                    <a:pt x="248" y="400"/>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129"/>
            <p:cNvSpPr>
              <a:spLocks/>
            </p:cNvSpPr>
            <p:nvPr/>
          </p:nvSpPr>
          <p:spPr bwMode="auto">
            <a:xfrm>
              <a:off x="5298281" y="997744"/>
              <a:ext cx="634604" cy="334566"/>
            </a:xfrm>
            <a:custGeom>
              <a:avLst/>
              <a:gdLst>
                <a:gd name="T0" fmla="*/ 44534 w 456"/>
                <a:gd name="T1" fmla="*/ 223044 h 240"/>
                <a:gd name="T2" fmla="*/ 207823 w 456"/>
                <a:gd name="T3" fmla="*/ 282522 h 240"/>
                <a:gd name="T4" fmla="*/ 311735 w 456"/>
                <a:gd name="T5" fmla="*/ 312262 h 240"/>
                <a:gd name="T6" fmla="*/ 356269 w 456"/>
                <a:gd name="T7" fmla="*/ 371740 h 240"/>
                <a:gd name="T8" fmla="*/ 371113 w 456"/>
                <a:gd name="T9" fmla="*/ 401479 h 240"/>
                <a:gd name="T10" fmla="*/ 385958 w 456"/>
                <a:gd name="T11" fmla="*/ 446088 h 240"/>
                <a:gd name="T12" fmla="*/ 400802 w 456"/>
                <a:gd name="T13" fmla="*/ 416349 h 240"/>
                <a:gd name="T14" fmla="*/ 445336 w 456"/>
                <a:gd name="T15" fmla="*/ 327131 h 240"/>
                <a:gd name="T16" fmla="*/ 460180 w 456"/>
                <a:gd name="T17" fmla="*/ 282522 h 240"/>
                <a:gd name="T18" fmla="*/ 460180 w 456"/>
                <a:gd name="T19" fmla="*/ 327131 h 240"/>
                <a:gd name="T20" fmla="*/ 489869 w 456"/>
                <a:gd name="T21" fmla="*/ 297392 h 240"/>
                <a:gd name="T22" fmla="*/ 504714 w 456"/>
                <a:gd name="T23" fmla="*/ 282522 h 240"/>
                <a:gd name="T24" fmla="*/ 504714 w 456"/>
                <a:gd name="T25" fmla="*/ 312262 h 240"/>
                <a:gd name="T26" fmla="*/ 519558 w 456"/>
                <a:gd name="T27" fmla="*/ 312262 h 240"/>
                <a:gd name="T28" fmla="*/ 534403 w 456"/>
                <a:gd name="T29" fmla="*/ 282522 h 240"/>
                <a:gd name="T30" fmla="*/ 593781 w 456"/>
                <a:gd name="T31" fmla="*/ 252783 h 240"/>
                <a:gd name="T32" fmla="*/ 623470 w 456"/>
                <a:gd name="T33" fmla="*/ 252783 h 240"/>
                <a:gd name="T34" fmla="*/ 697693 w 456"/>
                <a:gd name="T35" fmla="*/ 223044 h 240"/>
                <a:gd name="T36" fmla="*/ 742226 w 456"/>
                <a:gd name="T37" fmla="*/ 267653 h 240"/>
                <a:gd name="T38" fmla="*/ 742226 w 456"/>
                <a:gd name="T39" fmla="*/ 237914 h 240"/>
                <a:gd name="T40" fmla="*/ 757071 w 456"/>
                <a:gd name="T41" fmla="*/ 223044 h 240"/>
                <a:gd name="T42" fmla="*/ 801604 w 456"/>
                <a:gd name="T43" fmla="*/ 223044 h 240"/>
                <a:gd name="T44" fmla="*/ 846138 w 456"/>
                <a:gd name="T45" fmla="*/ 208174 h 240"/>
                <a:gd name="T46" fmla="*/ 831293 w 456"/>
                <a:gd name="T47" fmla="*/ 193305 h 240"/>
                <a:gd name="T48" fmla="*/ 801604 w 456"/>
                <a:gd name="T49" fmla="*/ 133826 h 240"/>
                <a:gd name="T50" fmla="*/ 757071 w 456"/>
                <a:gd name="T51" fmla="*/ 148696 h 240"/>
                <a:gd name="T52" fmla="*/ 727382 w 456"/>
                <a:gd name="T53" fmla="*/ 148696 h 240"/>
                <a:gd name="T54" fmla="*/ 697693 w 456"/>
                <a:gd name="T55" fmla="*/ 104087 h 240"/>
                <a:gd name="T56" fmla="*/ 668004 w 456"/>
                <a:gd name="T57" fmla="*/ 104087 h 240"/>
                <a:gd name="T58" fmla="*/ 549247 w 456"/>
                <a:gd name="T59" fmla="*/ 118957 h 240"/>
                <a:gd name="T60" fmla="*/ 489869 w 456"/>
                <a:gd name="T61" fmla="*/ 178435 h 240"/>
                <a:gd name="T62" fmla="*/ 460180 w 456"/>
                <a:gd name="T63" fmla="*/ 178435 h 240"/>
                <a:gd name="T64" fmla="*/ 430491 w 456"/>
                <a:gd name="T65" fmla="*/ 178435 h 240"/>
                <a:gd name="T66" fmla="*/ 385958 w 456"/>
                <a:gd name="T67" fmla="*/ 163566 h 240"/>
                <a:gd name="T68" fmla="*/ 311735 w 456"/>
                <a:gd name="T69" fmla="*/ 104087 h 240"/>
                <a:gd name="T70" fmla="*/ 282046 w 456"/>
                <a:gd name="T71" fmla="*/ 104087 h 240"/>
                <a:gd name="T72" fmla="*/ 252357 w 456"/>
                <a:gd name="T73" fmla="*/ 133826 h 240"/>
                <a:gd name="T74" fmla="*/ 252357 w 456"/>
                <a:gd name="T75" fmla="*/ 104087 h 240"/>
                <a:gd name="T76" fmla="*/ 237512 w 456"/>
                <a:gd name="T77" fmla="*/ 74348 h 240"/>
                <a:gd name="T78" fmla="*/ 252357 w 456"/>
                <a:gd name="T79" fmla="*/ 74348 h 240"/>
                <a:gd name="T80" fmla="*/ 252357 w 456"/>
                <a:gd name="T81" fmla="*/ 89218 h 240"/>
                <a:gd name="T82" fmla="*/ 282046 w 456"/>
                <a:gd name="T83" fmla="*/ 59478 h 240"/>
                <a:gd name="T84" fmla="*/ 311735 w 456"/>
                <a:gd name="T85" fmla="*/ 14870 h 240"/>
                <a:gd name="T86" fmla="*/ 341424 w 456"/>
                <a:gd name="T87" fmla="*/ 0 h 240"/>
                <a:gd name="T88" fmla="*/ 222668 w 456"/>
                <a:gd name="T89" fmla="*/ 44609 h 240"/>
                <a:gd name="T90" fmla="*/ 178134 w 456"/>
                <a:gd name="T91" fmla="*/ 104087 h 240"/>
                <a:gd name="T92" fmla="*/ 103912 w 456"/>
                <a:gd name="T93" fmla="*/ 133826 h 240"/>
                <a:gd name="T94" fmla="*/ 14845 w 456"/>
                <a:gd name="T95" fmla="*/ 178435 h 2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56" h="240">
                  <a:moveTo>
                    <a:pt x="0" y="104"/>
                  </a:moveTo>
                  <a:lnTo>
                    <a:pt x="0" y="104"/>
                  </a:lnTo>
                  <a:lnTo>
                    <a:pt x="16" y="104"/>
                  </a:lnTo>
                  <a:lnTo>
                    <a:pt x="24" y="120"/>
                  </a:lnTo>
                  <a:lnTo>
                    <a:pt x="24" y="128"/>
                  </a:lnTo>
                  <a:lnTo>
                    <a:pt x="56" y="128"/>
                  </a:lnTo>
                  <a:lnTo>
                    <a:pt x="104" y="136"/>
                  </a:lnTo>
                  <a:lnTo>
                    <a:pt x="112" y="152"/>
                  </a:lnTo>
                  <a:lnTo>
                    <a:pt x="160" y="160"/>
                  </a:lnTo>
                  <a:lnTo>
                    <a:pt x="168" y="160"/>
                  </a:lnTo>
                  <a:lnTo>
                    <a:pt x="168" y="168"/>
                  </a:lnTo>
                  <a:lnTo>
                    <a:pt x="176" y="168"/>
                  </a:lnTo>
                  <a:lnTo>
                    <a:pt x="192" y="176"/>
                  </a:lnTo>
                  <a:lnTo>
                    <a:pt x="192" y="200"/>
                  </a:lnTo>
                  <a:lnTo>
                    <a:pt x="184" y="208"/>
                  </a:lnTo>
                  <a:lnTo>
                    <a:pt x="184" y="216"/>
                  </a:lnTo>
                  <a:lnTo>
                    <a:pt x="200" y="216"/>
                  </a:lnTo>
                  <a:lnTo>
                    <a:pt x="200" y="224"/>
                  </a:lnTo>
                  <a:lnTo>
                    <a:pt x="200" y="240"/>
                  </a:lnTo>
                  <a:lnTo>
                    <a:pt x="208" y="240"/>
                  </a:lnTo>
                  <a:lnTo>
                    <a:pt x="216" y="224"/>
                  </a:lnTo>
                  <a:lnTo>
                    <a:pt x="232" y="192"/>
                  </a:lnTo>
                  <a:lnTo>
                    <a:pt x="240" y="176"/>
                  </a:lnTo>
                  <a:lnTo>
                    <a:pt x="240" y="152"/>
                  </a:lnTo>
                  <a:lnTo>
                    <a:pt x="248" y="152"/>
                  </a:lnTo>
                  <a:lnTo>
                    <a:pt x="248" y="160"/>
                  </a:lnTo>
                  <a:lnTo>
                    <a:pt x="248" y="168"/>
                  </a:lnTo>
                  <a:lnTo>
                    <a:pt x="248" y="176"/>
                  </a:lnTo>
                  <a:lnTo>
                    <a:pt x="264" y="160"/>
                  </a:lnTo>
                  <a:lnTo>
                    <a:pt x="272" y="152"/>
                  </a:lnTo>
                  <a:lnTo>
                    <a:pt x="280" y="152"/>
                  </a:lnTo>
                  <a:lnTo>
                    <a:pt x="272" y="160"/>
                  </a:lnTo>
                  <a:lnTo>
                    <a:pt x="272" y="168"/>
                  </a:lnTo>
                  <a:lnTo>
                    <a:pt x="272" y="176"/>
                  </a:lnTo>
                  <a:lnTo>
                    <a:pt x="280" y="168"/>
                  </a:lnTo>
                  <a:lnTo>
                    <a:pt x="288" y="160"/>
                  </a:lnTo>
                  <a:lnTo>
                    <a:pt x="296" y="152"/>
                  </a:lnTo>
                  <a:lnTo>
                    <a:pt x="288" y="152"/>
                  </a:lnTo>
                  <a:lnTo>
                    <a:pt x="288" y="144"/>
                  </a:lnTo>
                  <a:lnTo>
                    <a:pt x="296" y="136"/>
                  </a:lnTo>
                  <a:lnTo>
                    <a:pt x="304" y="136"/>
                  </a:lnTo>
                  <a:lnTo>
                    <a:pt x="320" y="136"/>
                  </a:lnTo>
                  <a:lnTo>
                    <a:pt x="336" y="136"/>
                  </a:lnTo>
                  <a:lnTo>
                    <a:pt x="344" y="120"/>
                  </a:lnTo>
                  <a:lnTo>
                    <a:pt x="376" y="120"/>
                  </a:lnTo>
                  <a:lnTo>
                    <a:pt x="384" y="128"/>
                  </a:lnTo>
                  <a:lnTo>
                    <a:pt x="400" y="136"/>
                  </a:lnTo>
                  <a:lnTo>
                    <a:pt x="400" y="144"/>
                  </a:lnTo>
                  <a:lnTo>
                    <a:pt x="408" y="144"/>
                  </a:lnTo>
                  <a:lnTo>
                    <a:pt x="400" y="128"/>
                  </a:lnTo>
                  <a:lnTo>
                    <a:pt x="408" y="120"/>
                  </a:lnTo>
                  <a:lnTo>
                    <a:pt x="408" y="128"/>
                  </a:lnTo>
                  <a:lnTo>
                    <a:pt x="416" y="128"/>
                  </a:lnTo>
                  <a:lnTo>
                    <a:pt x="424" y="120"/>
                  </a:lnTo>
                  <a:lnTo>
                    <a:pt x="432" y="120"/>
                  </a:lnTo>
                  <a:lnTo>
                    <a:pt x="456" y="120"/>
                  </a:lnTo>
                  <a:lnTo>
                    <a:pt x="456" y="112"/>
                  </a:lnTo>
                  <a:lnTo>
                    <a:pt x="448" y="104"/>
                  </a:lnTo>
                  <a:lnTo>
                    <a:pt x="432" y="104"/>
                  </a:lnTo>
                  <a:lnTo>
                    <a:pt x="432" y="96"/>
                  </a:lnTo>
                  <a:lnTo>
                    <a:pt x="432" y="72"/>
                  </a:lnTo>
                  <a:lnTo>
                    <a:pt x="424" y="72"/>
                  </a:lnTo>
                  <a:lnTo>
                    <a:pt x="416" y="80"/>
                  </a:lnTo>
                  <a:lnTo>
                    <a:pt x="408" y="80"/>
                  </a:lnTo>
                  <a:lnTo>
                    <a:pt x="400" y="80"/>
                  </a:lnTo>
                  <a:lnTo>
                    <a:pt x="392" y="80"/>
                  </a:lnTo>
                  <a:lnTo>
                    <a:pt x="376" y="80"/>
                  </a:lnTo>
                  <a:lnTo>
                    <a:pt x="376" y="72"/>
                  </a:lnTo>
                  <a:lnTo>
                    <a:pt x="376" y="56"/>
                  </a:lnTo>
                  <a:lnTo>
                    <a:pt x="376" y="48"/>
                  </a:lnTo>
                  <a:lnTo>
                    <a:pt x="360" y="56"/>
                  </a:lnTo>
                  <a:lnTo>
                    <a:pt x="344" y="64"/>
                  </a:lnTo>
                  <a:lnTo>
                    <a:pt x="312" y="64"/>
                  </a:lnTo>
                  <a:lnTo>
                    <a:pt x="296" y="64"/>
                  </a:lnTo>
                  <a:lnTo>
                    <a:pt x="264" y="96"/>
                  </a:lnTo>
                  <a:lnTo>
                    <a:pt x="256" y="96"/>
                  </a:lnTo>
                  <a:lnTo>
                    <a:pt x="248" y="96"/>
                  </a:lnTo>
                  <a:lnTo>
                    <a:pt x="248" y="88"/>
                  </a:lnTo>
                  <a:lnTo>
                    <a:pt x="240" y="88"/>
                  </a:lnTo>
                  <a:lnTo>
                    <a:pt x="232" y="88"/>
                  </a:lnTo>
                  <a:lnTo>
                    <a:pt x="232" y="96"/>
                  </a:lnTo>
                  <a:lnTo>
                    <a:pt x="216" y="96"/>
                  </a:lnTo>
                  <a:lnTo>
                    <a:pt x="208" y="88"/>
                  </a:lnTo>
                  <a:lnTo>
                    <a:pt x="208" y="80"/>
                  </a:lnTo>
                  <a:lnTo>
                    <a:pt x="200" y="80"/>
                  </a:lnTo>
                  <a:lnTo>
                    <a:pt x="184" y="56"/>
                  </a:lnTo>
                  <a:lnTo>
                    <a:pt x="168" y="56"/>
                  </a:lnTo>
                  <a:lnTo>
                    <a:pt x="152" y="64"/>
                  </a:lnTo>
                  <a:lnTo>
                    <a:pt x="152" y="56"/>
                  </a:lnTo>
                  <a:lnTo>
                    <a:pt x="144" y="56"/>
                  </a:lnTo>
                  <a:lnTo>
                    <a:pt x="136" y="72"/>
                  </a:lnTo>
                  <a:lnTo>
                    <a:pt x="136" y="48"/>
                  </a:lnTo>
                  <a:lnTo>
                    <a:pt x="136" y="56"/>
                  </a:lnTo>
                  <a:lnTo>
                    <a:pt x="128" y="56"/>
                  </a:lnTo>
                  <a:lnTo>
                    <a:pt x="128" y="48"/>
                  </a:lnTo>
                  <a:lnTo>
                    <a:pt x="128" y="40"/>
                  </a:lnTo>
                  <a:lnTo>
                    <a:pt x="136" y="40"/>
                  </a:lnTo>
                  <a:lnTo>
                    <a:pt x="136" y="48"/>
                  </a:lnTo>
                  <a:lnTo>
                    <a:pt x="144" y="40"/>
                  </a:lnTo>
                  <a:lnTo>
                    <a:pt x="144" y="32"/>
                  </a:lnTo>
                  <a:lnTo>
                    <a:pt x="152" y="32"/>
                  </a:lnTo>
                  <a:lnTo>
                    <a:pt x="168" y="16"/>
                  </a:lnTo>
                  <a:lnTo>
                    <a:pt x="168" y="8"/>
                  </a:lnTo>
                  <a:lnTo>
                    <a:pt x="176" y="8"/>
                  </a:lnTo>
                  <a:lnTo>
                    <a:pt x="184" y="0"/>
                  </a:lnTo>
                  <a:lnTo>
                    <a:pt x="176" y="0"/>
                  </a:lnTo>
                  <a:lnTo>
                    <a:pt x="152" y="0"/>
                  </a:lnTo>
                  <a:lnTo>
                    <a:pt x="128" y="16"/>
                  </a:lnTo>
                  <a:lnTo>
                    <a:pt x="120" y="24"/>
                  </a:lnTo>
                  <a:lnTo>
                    <a:pt x="112" y="24"/>
                  </a:lnTo>
                  <a:lnTo>
                    <a:pt x="96" y="56"/>
                  </a:lnTo>
                  <a:lnTo>
                    <a:pt x="80" y="64"/>
                  </a:lnTo>
                  <a:lnTo>
                    <a:pt x="72" y="72"/>
                  </a:lnTo>
                  <a:lnTo>
                    <a:pt x="64" y="72"/>
                  </a:lnTo>
                  <a:lnTo>
                    <a:pt x="56" y="72"/>
                  </a:lnTo>
                  <a:lnTo>
                    <a:pt x="40" y="80"/>
                  </a:lnTo>
                  <a:lnTo>
                    <a:pt x="32" y="88"/>
                  </a:lnTo>
                  <a:lnTo>
                    <a:pt x="8" y="96"/>
                  </a:lnTo>
                  <a:lnTo>
                    <a:pt x="0" y="104"/>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130"/>
            <p:cNvSpPr>
              <a:spLocks/>
            </p:cNvSpPr>
            <p:nvPr/>
          </p:nvSpPr>
          <p:spPr bwMode="auto">
            <a:xfrm>
              <a:off x="5922169" y="1678781"/>
              <a:ext cx="467916" cy="523875"/>
            </a:xfrm>
            <a:custGeom>
              <a:avLst/>
              <a:gdLst>
                <a:gd name="T0" fmla="*/ 178254 w 336"/>
                <a:gd name="T1" fmla="*/ 118894 h 376"/>
                <a:gd name="T2" fmla="*/ 193108 w 336"/>
                <a:gd name="T3" fmla="*/ 104032 h 376"/>
                <a:gd name="T4" fmla="*/ 252526 w 336"/>
                <a:gd name="T5" fmla="*/ 133755 h 376"/>
                <a:gd name="T6" fmla="*/ 267381 w 336"/>
                <a:gd name="T7" fmla="*/ 133755 h 376"/>
                <a:gd name="T8" fmla="*/ 282235 w 336"/>
                <a:gd name="T9" fmla="*/ 118894 h 376"/>
                <a:gd name="T10" fmla="*/ 297090 w 336"/>
                <a:gd name="T11" fmla="*/ 133755 h 376"/>
                <a:gd name="T12" fmla="*/ 252526 w 336"/>
                <a:gd name="T13" fmla="*/ 148617 h 376"/>
                <a:gd name="T14" fmla="*/ 267381 w 336"/>
                <a:gd name="T15" fmla="*/ 148617 h 376"/>
                <a:gd name="T16" fmla="*/ 297090 w 336"/>
                <a:gd name="T17" fmla="*/ 133755 h 376"/>
                <a:gd name="T18" fmla="*/ 297090 w 336"/>
                <a:gd name="T19" fmla="*/ 133755 h 376"/>
                <a:gd name="T20" fmla="*/ 326798 w 336"/>
                <a:gd name="T21" fmla="*/ 148617 h 376"/>
                <a:gd name="T22" fmla="*/ 367648 w 336"/>
                <a:gd name="T23" fmla="*/ 118894 h 376"/>
                <a:gd name="T24" fmla="*/ 386216 w 336"/>
                <a:gd name="T25" fmla="*/ 118894 h 376"/>
                <a:gd name="T26" fmla="*/ 415925 w 336"/>
                <a:gd name="T27" fmla="*/ 118894 h 376"/>
                <a:gd name="T28" fmla="*/ 516193 w 336"/>
                <a:gd name="T29" fmla="*/ 11146 h 376"/>
                <a:gd name="T30" fmla="*/ 579325 w 336"/>
                <a:gd name="T31" fmla="*/ 0 h 376"/>
                <a:gd name="T32" fmla="*/ 623888 w 336"/>
                <a:gd name="T33" fmla="*/ 252649 h 376"/>
                <a:gd name="T34" fmla="*/ 609034 w 336"/>
                <a:gd name="T35" fmla="*/ 252649 h 376"/>
                <a:gd name="T36" fmla="*/ 623888 w 336"/>
                <a:gd name="T37" fmla="*/ 282372 h 376"/>
                <a:gd name="T38" fmla="*/ 609034 w 336"/>
                <a:gd name="T39" fmla="*/ 326957 h 376"/>
                <a:gd name="T40" fmla="*/ 609034 w 336"/>
                <a:gd name="T41" fmla="*/ 401266 h 376"/>
                <a:gd name="T42" fmla="*/ 609034 w 336"/>
                <a:gd name="T43" fmla="*/ 445851 h 376"/>
                <a:gd name="T44" fmla="*/ 564470 w 336"/>
                <a:gd name="T45" fmla="*/ 490436 h 376"/>
                <a:gd name="T46" fmla="*/ 534761 w 336"/>
                <a:gd name="T47" fmla="*/ 505298 h 376"/>
                <a:gd name="T48" fmla="*/ 534761 w 336"/>
                <a:gd name="T49" fmla="*/ 505298 h 376"/>
                <a:gd name="T50" fmla="*/ 505052 w 336"/>
                <a:gd name="T51" fmla="*/ 535021 h 376"/>
                <a:gd name="T52" fmla="*/ 490198 w 336"/>
                <a:gd name="T53" fmla="*/ 579606 h 376"/>
                <a:gd name="T54" fmla="*/ 490198 w 336"/>
                <a:gd name="T55" fmla="*/ 609330 h 376"/>
                <a:gd name="T56" fmla="*/ 475343 w 336"/>
                <a:gd name="T57" fmla="*/ 579606 h 376"/>
                <a:gd name="T58" fmla="*/ 445634 w 336"/>
                <a:gd name="T59" fmla="*/ 609330 h 376"/>
                <a:gd name="T60" fmla="*/ 445634 w 336"/>
                <a:gd name="T61" fmla="*/ 639053 h 376"/>
                <a:gd name="T62" fmla="*/ 445634 w 336"/>
                <a:gd name="T63" fmla="*/ 668777 h 376"/>
                <a:gd name="T64" fmla="*/ 415925 w 336"/>
                <a:gd name="T65" fmla="*/ 698500 h 376"/>
                <a:gd name="T66" fmla="*/ 386216 w 336"/>
                <a:gd name="T67" fmla="*/ 698500 h 376"/>
                <a:gd name="T68" fmla="*/ 356507 w 336"/>
                <a:gd name="T69" fmla="*/ 683638 h 376"/>
                <a:gd name="T70" fmla="*/ 356507 w 336"/>
                <a:gd name="T71" fmla="*/ 683638 h 376"/>
                <a:gd name="T72" fmla="*/ 341653 w 336"/>
                <a:gd name="T73" fmla="*/ 653915 h 376"/>
                <a:gd name="T74" fmla="*/ 311944 w 336"/>
                <a:gd name="T75" fmla="*/ 683638 h 376"/>
                <a:gd name="T76" fmla="*/ 267381 w 336"/>
                <a:gd name="T77" fmla="*/ 683638 h 376"/>
                <a:gd name="T78" fmla="*/ 252526 w 336"/>
                <a:gd name="T79" fmla="*/ 668777 h 376"/>
                <a:gd name="T80" fmla="*/ 237672 w 336"/>
                <a:gd name="T81" fmla="*/ 683638 h 376"/>
                <a:gd name="T82" fmla="*/ 222817 w 336"/>
                <a:gd name="T83" fmla="*/ 683638 h 376"/>
                <a:gd name="T84" fmla="*/ 193108 w 336"/>
                <a:gd name="T85" fmla="*/ 668777 h 376"/>
                <a:gd name="T86" fmla="*/ 148545 w 336"/>
                <a:gd name="T87" fmla="*/ 668777 h 376"/>
                <a:gd name="T88" fmla="*/ 148545 w 336"/>
                <a:gd name="T89" fmla="*/ 653915 h 376"/>
                <a:gd name="T90" fmla="*/ 89127 w 336"/>
                <a:gd name="T91" fmla="*/ 624191 h 376"/>
                <a:gd name="T92" fmla="*/ 59418 w 336"/>
                <a:gd name="T93" fmla="*/ 624191 h 376"/>
                <a:gd name="T94" fmla="*/ 0 w 336"/>
                <a:gd name="T95" fmla="*/ 148617 h 3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36" h="376">
                  <a:moveTo>
                    <a:pt x="96" y="64"/>
                  </a:moveTo>
                  <a:lnTo>
                    <a:pt x="96" y="64"/>
                  </a:lnTo>
                  <a:lnTo>
                    <a:pt x="104" y="64"/>
                  </a:lnTo>
                  <a:lnTo>
                    <a:pt x="104" y="56"/>
                  </a:lnTo>
                  <a:lnTo>
                    <a:pt x="128" y="56"/>
                  </a:lnTo>
                  <a:lnTo>
                    <a:pt x="136" y="72"/>
                  </a:lnTo>
                  <a:lnTo>
                    <a:pt x="144" y="72"/>
                  </a:lnTo>
                  <a:lnTo>
                    <a:pt x="152" y="64"/>
                  </a:lnTo>
                  <a:lnTo>
                    <a:pt x="160" y="72"/>
                  </a:lnTo>
                  <a:lnTo>
                    <a:pt x="144" y="72"/>
                  </a:lnTo>
                  <a:lnTo>
                    <a:pt x="136" y="80"/>
                  </a:lnTo>
                  <a:lnTo>
                    <a:pt x="144" y="80"/>
                  </a:lnTo>
                  <a:lnTo>
                    <a:pt x="152" y="80"/>
                  </a:lnTo>
                  <a:lnTo>
                    <a:pt x="160" y="72"/>
                  </a:lnTo>
                  <a:lnTo>
                    <a:pt x="168" y="80"/>
                  </a:lnTo>
                  <a:lnTo>
                    <a:pt x="176" y="80"/>
                  </a:lnTo>
                  <a:lnTo>
                    <a:pt x="192" y="72"/>
                  </a:lnTo>
                  <a:lnTo>
                    <a:pt x="198" y="64"/>
                  </a:lnTo>
                  <a:lnTo>
                    <a:pt x="208" y="64"/>
                  </a:lnTo>
                  <a:lnTo>
                    <a:pt x="224" y="64"/>
                  </a:lnTo>
                  <a:lnTo>
                    <a:pt x="240" y="48"/>
                  </a:lnTo>
                  <a:lnTo>
                    <a:pt x="278" y="6"/>
                  </a:lnTo>
                  <a:lnTo>
                    <a:pt x="312" y="0"/>
                  </a:lnTo>
                  <a:lnTo>
                    <a:pt x="336" y="136"/>
                  </a:lnTo>
                  <a:lnTo>
                    <a:pt x="328" y="136"/>
                  </a:lnTo>
                  <a:lnTo>
                    <a:pt x="328" y="144"/>
                  </a:lnTo>
                  <a:lnTo>
                    <a:pt x="336" y="152"/>
                  </a:lnTo>
                  <a:lnTo>
                    <a:pt x="336" y="176"/>
                  </a:lnTo>
                  <a:lnTo>
                    <a:pt x="328" y="176"/>
                  </a:lnTo>
                  <a:lnTo>
                    <a:pt x="328" y="216"/>
                  </a:lnTo>
                  <a:lnTo>
                    <a:pt x="328" y="224"/>
                  </a:lnTo>
                  <a:lnTo>
                    <a:pt x="328" y="240"/>
                  </a:lnTo>
                  <a:lnTo>
                    <a:pt x="312" y="256"/>
                  </a:lnTo>
                  <a:lnTo>
                    <a:pt x="304" y="264"/>
                  </a:lnTo>
                  <a:lnTo>
                    <a:pt x="296" y="272"/>
                  </a:lnTo>
                  <a:lnTo>
                    <a:pt x="288" y="272"/>
                  </a:lnTo>
                  <a:lnTo>
                    <a:pt x="272" y="288"/>
                  </a:lnTo>
                  <a:lnTo>
                    <a:pt x="264" y="312"/>
                  </a:lnTo>
                  <a:lnTo>
                    <a:pt x="264" y="328"/>
                  </a:lnTo>
                  <a:lnTo>
                    <a:pt x="256" y="328"/>
                  </a:lnTo>
                  <a:lnTo>
                    <a:pt x="256" y="312"/>
                  </a:lnTo>
                  <a:lnTo>
                    <a:pt x="240" y="312"/>
                  </a:lnTo>
                  <a:lnTo>
                    <a:pt x="240" y="328"/>
                  </a:lnTo>
                  <a:lnTo>
                    <a:pt x="240" y="336"/>
                  </a:lnTo>
                  <a:lnTo>
                    <a:pt x="240" y="344"/>
                  </a:lnTo>
                  <a:lnTo>
                    <a:pt x="240" y="360"/>
                  </a:lnTo>
                  <a:lnTo>
                    <a:pt x="232" y="368"/>
                  </a:lnTo>
                  <a:lnTo>
                    <a:pt x="224" y="376"/>
                  </a:lnTo>
                  <a:lnTo>
                    <a:pt x="216" y="376"/>
                  </a:lnTo>
                  <a:lnTo>
                    <a:pt x="208" y="376"/>
                  </a:lnTo>
                  <a:lnTo>
                    <a:pt x="200" y="368"/>
                  </a:lnTo>
                  <a:lnTo>
                    <a:pt x="192" y="368"/>
                  </a:lnTo>
                  <a:lnTo>
                    <a:pt x="192" y="360"/>
                  </a:lnTo>
                  <a:lnTo>
                    <a:pt x="184" y="352"/>
                  </a:lnTo>
                  <a:lnTo>
                    <a:pt x="176" y="352"/>
                  </a:lnTo>
                  <a:lnTo>
                    <a:pt x="168" y="368"/>
                  </a:lnTo>
                  <a:lnTo>
                    <a:pt x="160" y="368"/>
                  </a:lnTo>
                  <a:lnTo>
                    <a:pt x="144" y="368"/>
                  </a:lnTo>
                  <a:lnTo>
                    <a:pt x="136" y="360"/>
                  </a:lnTo>
                  <a:lnTo>
                    <a:pt x="128" y="360"/>
                  </a:lnTo>
                  <a:lnTo>
                    <a:pt x="128" y="368"/>
                  </a:lnTo>
                  <a:lnTo>
                    <a:pt x="120" y="368"/>
                  </a:lnTo>
                  <a:lnTo>
                    <a:pt x="104" y="360"/>
                  </a:lnTo>
                  <a:lnTo>
                    <a:pt x="80" y="360"/>
                  </a:lnTo>
                  <a:lnTo>
                    <a:pt x="80" y="352"/>
                  </a:lnTo>
                  <a:lnTo>
                    <a:pt x="72" y="336"/>
                  </a:lnTo>
                  <a:lnTo>
                    <a:pt x="48" y="336"/>
                  </a:lnTo>
                  <a:lnTo>
                    <a:pt x="32" y="336"/>
                  </a:lnTo>
                  <a:lnTo>
                    <a:pt x="0" y="80"/>
                  </a:lnTo>
                  <a:lnTo>
                    <a:pt x="96" y="64"/>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131"/>
            <p:cNvSpPr>
              <a:spLocks/>
            </p:cNvSpPr>
            <p:nvPr/>
          </p:nvSpPr>
          <p:spPr bwMode="auto">
            <a:xfrm>
              <a:off x="6423422" y="1109663"/>
              <a:ext cx="681038" cy="602456"/>
            </a:xfrm>
            <a:custGeom>
              <a:avLst/>
              <a:gdLst>
                <a:gd name="T0" fmla="*/ 595443 w 488"/>
                <a:gd name="T1" fmla="*/ 624769 h 432"/>
                <a:gd name="T2" fmla="*/ 625215 w 488"/>
                <a:gd name="T3" fmla="*/ 609894 h 432"/>
                <a:gd name="T4" fmla="*/ 654987 w 488"/>
                <a:gd name="T5" fmla="*/ 639645 h 432"/>
                <a:gd name="T6" fmla="*/ 669873 w 488"/>
                <a:gd name="T7" fmla="*/ 684271 h 432"/>
                <a:gd name="T8" fmla="*/ 699645 w 488"/>
                <a:gd name="T9" fmla="*/ 699147 h 432"/>
                <a:gd name="T10" fmla="*/ 863392 w 488"/>
                <a:gd name="T11" fmla="*/ 758649 h 432"/>
                <a:gd name="T12" fmla="*/ 863392 w 488"/>
                <a:gd name="T13" fmla="*/ 803275 h 432"/>
                <a:gd name="T14" fmla="*/ 878278 w 488"/>
                <a:gd name="T15" fmla="*/ 788400 h 432"/>
                <a:gd name="T16" fmla="*/ 893164 w 488"/>
                <a:gd name="T17" fmla="*/ 743773 h 432"/>
                <a:gd name="T18" fmla="*/ 878278 w 488"/>
                <a:gd name="T19" fmla="*/ 728898 h 432"/>
                <a:gd name="T20" fmla="*/ 908050 w 488"/>
                <a:gd name="T21" fmla="*/ 699147 h 432"/>
                <a:gd name="T22" fmla="*/ 893164 w 488"/>
                <a:gd name="T23" fmla="*/ 684271 h 432"/>
                <a:gd name="T24" fmla="*/ 863392 w 488"/>
                <a:gd name="T25" fmla="*/ 550392 h 432"/>
                <a:gd name="T26" fmla="*/ 863392 w 488"/>
                <a:gd name="T27" fmla="*/ 550392 h 432"/>
                <a:gd name="T28" fmla="*/ 863392 w 488"/>
                <a:gd name="T29" fmla="*/ 416513 h 432"/>
                <a:gd name="T30" fmla="*/ 848506 w 488"/>
                <a:gd name="T31" fmla="*/ 371887 h 432"/>
                <a:gd name="T32" fmla="*/ 833620 w 488"/>
                <a:gd name="T33" fmla="*/ 252883 h 432"/>
                <a:gd name="T34" fmla="*/ 818734 w 488"/>
                <a:gd name="T35" fmla="*/ 267758 h 432"/>
                <a:gd name="T36" fmla="*/ 803848 w 488"/>
                <a:gd name="T37" fmla="*/ 252883 h 432"/>
                <a:gd name="T38" fmla="*/ 788961 w 488"/>
                <a:gd name="T39" fmla="*/ 178506 h 432"/>
                <a:gd name="T40" fmla="*/ 788961 w 488"/>
                <a:gd name="T41" fmla="*/ 133879 h 432"/>
                <a:gd name="T42" fmla="*/ 759189 w 488"/>
                <a:gd name="T43" fmla="*/ 0 h 432"/>
                <a:gd name="T44" fmla="*/ 595443 w 488"/>
                <a:gd name="T45" fmla="*/ 29751 h 432"/>
                <a:gd name="T46" fmla="*/ 491240 w 488"/>
                <a:gd name="T47" fmla="*/ 133879 h 432"/>
                <a:gd name="T48" fmla="*/ 446582 w 488"/>
                <a:gd name="T49" fmla="*/ 208256 h 432"/>
                <a:gd name="T50" fmla="*/ 401924 w 488"/>
                <a:gd name="T51" fmla="*/ 252883 h 432"/>
                <a:gd name="T52" fmla="*/ 416810 w 488"/>
                <a:gd name="T53" fmla="*/ 252883 h 432"/>
                <a:gd name="T54" fmla="*/ 431696 w 488"/>
                <a:gd name="T55" fmla="*/ 267758 h 432"/>
                <a:gd name="T56" fmla="*/ 431696 w 488"/>
                <a:gd name="T57" fmla="*/ 297509 h 432"/>
                <a:gd name="T58" fmla="*/ 416810 w 488"/>
                <a:gd name="T59" fmla="*/ 297509 h 432"/>
                <a:gd name="T60" fmla="*/ 431696 w 488"/>
                <a:gd name="T61" fmla="*/ 342136 h 432"/>
                <a:gd name="T62" fmla="*/ 431696 w 488"/>
                <a:gd name="T63" fmla="*/ 357011 h 432"/>
                <a:gd name="T64" fmla="*/ 387038 w 488"/>
                <a:gd name="T65" fmla="*/ 386762 h 432"/>
                <a:gd name="T66" fmla="*/ 342380 w 488"/>
                <a:gd name="T67" fmla="*/ 431388 h 432"/>
                <a:gd name="T68" fmla="*/ 327493 w 488"/>
                <a:gd name="T69" fmla="*/ 431388 h 432"/>
                <a:gd name="T70" fmla="*/ 297721 w 488"/>
                <a:gd name="T71" fmla="*/ 431388 h 432"/>
                <a:gd name="T72" fmla="*/ 282835 w 488"/>
                <a:gd name="T73" fmla="*/ 446264 h 432"/>
                <a:gd name="T74" fmla="*/ 253063 w 488"/>
                <a:gd name="T75" fmla="*/ 446264 h 432"/>
                <a:gd name="T76" fmla="*/ 238177 w 488"/>
                <a:gd name="T77" fmla="*/ 431388 h 432"/>
                <a:gd name="T78" fmla="*/ 89316 w 488"/>
                <a:gd name="T79" fmla="*/ 476015 h 432"/>
                <a:gd name="T80" fmla="*/ 74430 w 488"/>
                <a:gd name="T81" fmla="*/ 490890 h 432"/>
                <a:gd name="T82" fmla="*/ 89316 w 488"/>
                <a:gd name="T83" fmla="*/ 520641 h 432"/>
                <a:gd name="T84" fmla="*/ 104202 w 488"/>
                <a:gd name="T85" fmla="*/ 550392 h 432"/>
                <a:gd name="T86" fmla="*/ 104202 w 488"/>
                <a:gd name="T87" fmla="*/ 565268 h 432"/>
                <a:gd name="T88" fmla="*/ 104202 w 488"/>
                <a:gd name="T89" fmla="*/ 580143 h 432"/>
                <a:gd name="T90" fmla="*/ 74430 w 488"/>
                <a:gd name="T91" fmla="*/ 609894 h 432"/>
                <a:gd name="T92" fmla="*/ 59544 w 488"/>
                <a:gd name="T93" fmla="*/ 639645 h 432"/>
                <a:gd name="T94" fmla="*/ 59544 w 488"/>
                <a:gd name="T95" fmla="*/ 639645 h 432"/>
                <a:gd name="T96" fmla="*/ 14886 w 488"/>
                <a:gd name="T97" fmla="*/ 684271 h 432"/>
                <a:gd name="T98" fmla="*/ 0 w 488"/>
                <a:gd name="T99" fmla="*/ 684271 h 432"/>
                <a:gd name="T100" fmla="*/ 14886 w 488"/>
                <a:gd name="T101" fmla="*/ 728898 h 4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8" h="432">
                  <a:moveTo>
                    <a:pt x="112" y="376"/>
                  </a:moveTo>
                  <a:lnTo>
                    <a:pt x="320" y="336"/>
                  </a:lnTo>
                  <a:lnTo>
                    <a:pt x="328" y="328"/>
                  </a:lnTo>
                  <a:lnTo>
                    <a:pt x="336" y="328"/>
                  </a:lnTo>
                  <a:lnTo>
                    <a:pt x="344" y="344"/>
                  </a:lnTo>
                  <a:lnTo>
                    <a:pt x="352" y="344"/>
                  </a:lnTo>
                  <a:lnTo>
                    <a:pt x="360" y="352"/>
                  </a:lnTo>
                  <a:lnTo>
                    <a:pt x="360" y="368"/>
                  </a:lnTo>
                  <a:lnTo>
                    <a:pt x="368" y="376"/>
                  </a:lnTo>
                  <a:lnTo>
                    <a:pt x="376" y="376"/>
                  </a:lnTo>
                  <a:lnTo>
                    <a:pt x="392" y="384"/>
                  </a:lnTo>
                  <a:lnTo>
                    <a:pt x="464" y="408"/>
                  </a:lnTo>
                  <a:lnTo>
                    <a:pt x="464" y="432"/>
                  </a:lnTo>
                  <a:lnTo>
                    <a:pt x="472" y="424"/>
                  </a:lnTo>
                  <a:lnTo>
                    <a:pt x="480" y="400"/>
                  </a:lnTo>
                  <a:lnTo>
                    <a:pt x="472" y="392"/>
                  </a:lnTo>
                  <a:lnTo>
                    <a:pt x="488" y="376"/>
                  </a:lnTo>
                  <a:lnTo>
                    <a:pt x="480" y="368"/>
                  </a:lnTo>
                  <a:lnTo>
                    <a:pt x="464" y="296"/>
                  </a:lnTo>
                  <a:lnTo>
                    <a:pt x="464" y="224"/>
                  </a:lnTo>
                  <a:lnTo>
                    <a:pt x="456" y="200"/>
                  </a:lnTo>
                  <a:lnTo>
                    <a:pt x="448" y="152"/>
                  </a:lnTo>
                  <a:lnTo>
                    <a:pt x="448" y="136"/>
                  </a:lnTo>
                  <a:lnTo>
                    <a:pt x="440" y="136"/>
                  </a:lnTo>
                  <a:lnTo>
                    <a:pt x="440" y="144"/>
                  </a:lnTo>
                  <a:lnTo>
                    <a:pt x="432" y="136"/>
                  </a:lnTo>
                  <a:lnTo>
                    <a:pt x="424" y="96"/>
                  </a:lnTo>
                  <a:lnTo>
                    <a:pt x="424" y="72"/>
                  </a:lnTo>
                  <a:lnTo>
                    <a:pt x="416" y="56"/>
                  </a:lnTo>
                  <a:lnTo>
                    <a:pt x="408" y="0"/>
                  </a:lnTo>
                  <a:lnTo>
                    <a:pt x="320" y="16"/>
                  </a:lnTo>
                  <a:lnTo>
                    <a:pt x="296" y="24"/>
                  </a:lnTo>
                  <a:lnTo>
                    <a:pt x="264" y="72"/>
                  </a:lnTo>
                  <a:lnTo>
                    <a:pt x="248" y="96"/>
                  </a:lnTo>
                  <a:lnTo>
                    <a:pt x="240" y="112"/>
                  </a:lnTo>
                  <a:lnTo>
                    <a:pt x="216" y="136"/>
                  </a:lnTo>
                  <a:lnTo>
                    <a:pt x="224" y="136"/>
                  </a:lnTo>
                  <a:lnTo>
                    <a:pt x="232" y="144"/>
                  </a:lnTo>
                  <a:lnTo>
                    <a:pt x="232" y="160"/>
                  </a:lnTo>
                  <a:lnTo>
                    <a:pt x="224" y="160"/>
                  </a:lnTo>
                  <a:lnTo>
                    <a:pt x="232" y="168"/>
                  </a:lnTo>
                  <a:lnTo>
                    <a:pt x="232" y="184"/>
                  </a:lnTo>
                  <a:lnTo>
                    <a:pt x="232" y="192"/>
                  </a:lnTo>
                  <a:lnTo>
                    <a:pt x="224" y="192"/>
                  </a:lnTo>
                  <a:lnTo>
                    <a:pt x="208" y="208"/>
                  </a:lnTo>
                  <a:lnTo>
                    <a:pt x="200" y="224"/>
                  </a:lnTo>
                  <a:lnTo>
                    <a:pt x="184" y="232"/>
                  </a:lnTo>
                  <a:lnTo>
                    <a:pt x="176" y="232"/>
                  </a:lnTo>
                  <a:lnTo>
                    <a:pt x="168" y="232"/>
                  </a:lnTo>
                  <a:lnTo>
                    <a:pt x="160" y="232"/>
                  </a:lnTo>
                  <a:lnTo>
                    <a:pt x="152" y="240"/>
                  </a:lnTo>
                  <a:lnTo>
                    <a:pt x="136" y="240"/>
                  </a:lnTo>
                  <a:lnTo>
                    <a:pt x="128" y="232"/>
                  </a:lnTo>
                  <a:lnTo>
                    <a:pt x="80" y="232"/>
                  </a:lnTo>
                  <a:lnTo>
                    <a:pt x="48" y="256"/>
                  </a:lnTo>
                  <a:lnTo>
                    <a:pt x="40" y="264"/>
                  </a:lnTo>
                  <a:lnTo>
                    <a:pt x="40" y="272"/>
                  </a:lnTo>
                  <a:lnTo>
                    <a:pt x="48" y="280"/>
                  </a:lnTo>
                  <a:lnTo>
                    <a:pt x="56" y="288"/>
                  </a:lnTo>
                  <a:lnTo>
                    <a:pt x="56" y="296"/>
                  </a:lnTo>
                  <a:lnTo>
                    <a:pt x="56" y="304"/>
                  </a:lnTo>
                  <a:lnTo>
                    <a:pt x="56" y="312"/>
                  </a:lnTo>
                  <a:lnTo>
                    <a:pt x="48" y="320"/>
                  </a:lnTo>
                  <a:lnTo>
                    <a:pt x="40" y="328"/>
                  </a:lnTo>
                  <a:lnTo>
                    <a:pt x="32" y="344"/>
                  </a:lnTo>
                  <a:lnTo>
                    <a:pt x="24" y="352"/>
                  </a:lnTo>
                  <a:lnTo>
                    <a:pt x="8" y="368"/>
                  </a:lnTo>
                  <a:lnTo>
                    <a:pt x="0" y="368"/>
                  </a:lnTo>
                  <a:lnTo>
                    <a:pt x="8" y="392"/>
                  </a:lnTo>
                  <a:lnTo>
                    <a:pt x="112" y="376"/>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132"/>
            <p:cNvSpPr>
              <a:spLocks/>
            </p:cNvSpPr>
            <p:nvPr/>
          </p:nvSpPr>
          <p:spPr bwMode="auto">
            <a:xfrm>
              <a:off x="5632848" y="1766888"/>
              <a:ext cx="334565" cy="602456"/>
            </a:xfrm>
            <a:custGeom>
              <a:avLst/>
              <a:gdLst>
                <a:gd name="T0" fmla="*/ 0 w 240"/>
                <a:gd name="T1" fmla="*/ 788400 h 432"/>
                <a:gd name="T2" fmla="*/ 0 w 240"/>
                <a:gd name="T3" fmla="*/ 758649 h 432"/>
                <a:gd name="T4" fmla="*/ 14870 w 240"/>
                <a:gd name="T5" fmla="*/ 743773 h 432"/>
                <a:gd name="T6" fmla="*/ 14870 w 240"/>
                <a:gd name="T7" fmla="*/ 714022 h 432"/>
                <a:gd name="T8" fmla="*/ 44609 w 240"/>
                <a:gd name="T9" fmla="*/ 654520 h 432"/>
                <a:gd name="T10" fmla="*/ 59478 w 240"/>
                <a:gd name="T11" fmla="*/ 624769 h 432"/>
                <a:gd name="T12" fmla="*/ 59478 w 240"/>
                <a:gd name="T13" fmla="*/ 580143 h 432"/>
                <a:gd name="T14" fmla="*/ 44609 w 240"/>
                <a:gd name="T15" fmla="*/ 550392 h 432"/>
                <a:gd name="T16" fmla="*/ 44609 w 240"/>
                <a:gd name="T17" fmla="*/ 505766 h 432"/>
                <a:gd name="T18" fmla="*/ 44609 w 240"/>
                <a:gd name="T19" fmla="*/ 490890 h 432"/>
                <a:gd name="T20" fmla="*/ 14870 w 240"/>
                <a:gd name="T21" fmla="*/ 59502 h 432"/>
                <a:gd name="T22" fmla="*/ 44609 w 240"/>
                <a:gd name="T23" fmla="*/ 59502 h 432"/>
                <a:gd name="T24" fmla="*/ 104087 w 240"/>
                <a:gd name="T25" fmla="*/ 29751 h 432"/>
                <a:gd name="T26" fmla="*/ 386609 w 240"/>
                <a:gd name="T27" fmla="*/ 0 h 432"/>
                <a:gd name="T28" fmla="*/ 386609 w 240"/>
                <a:gd name="T29" fmla="*/ 29751 h 432"/>
                <a:gd name="T30" fmla="*/ 446087 w 240"/>
                <a:gd name="T31" fmla="*/ 505766 h 432"/>
                <a:gd name="T32" fmla="*/ 431217 w 240"/>
                <a:gd name="T33" fmla="*/ 535517 h 432"/>
                <a:gd name="T34" fmla="*/ 446087 w 240"/>
                <a:gd name="T35" fmla="*/ 565268 h 432"/>
                <a:gd name="T36" fmla="*/ 401478 w 240"/>
                <a:gd name="T37" fmla="*/ 580143 h 432"/>
                <a:gd name="T38" fmla="*/ 356870 w 240"/>
                <a:gd name="T39" fmla="*/ 580143 h 432"/>
                <a:gd name="T40" fmla="*/ 371739 w 240"/>
                <a:gd name="T41" fmla="*/ 609894 h 432"/>
                <a:gd name="T42" fmla="*/ 356870 w 240"/>
                <a:gd name="T43" fmla="*/ 639645 h 432"/>
                <a:gd name="T44" fmla="*/ 327130 w 240"/>
                <a:gd name="T45" fmla="*/ 669396 h 432"/>
                <a:gd name="T46" fmla="*/ 312261 w 240"/>
                <a:gd name="T47" fmla="*/ 714022 h 432"/>
                <a:gd name="T48" fmla="*/ 267652 w 240"/>
                <a:gd name="T49" fmla="*/ 728898 h 432"/>
                <a:gd name="T50" fmla="*/ 252783 w 240"/>
                <a:gd name="T51" fmla="*/ 699147 h 432"/>
                <a:gd name="T52" fmla="*/ 223044 w 240"/>
                <a:gd name="T53" fmla="*/ 743773 h 432"/>
                <a:gd name="T54" fmla="*/ 208174 w 240"/>
                <a:gd name="T55" fmla="*/ 773524 h 432"/>
                <a:gd name="T56" fmla="*/ 193304 w 240"/>
                <a:gd name="T57" fmla="*/ 743773 h 432"/>
                <a:gd name="T58" fmla="*/ 148696 w 240"/>
                <a:gd name="T59" fmla="*/ 773524 h 432"/>
                <a:gd name="T60" fmla="*/ 133826 w 240"/>
                <a:gd name="T61" fmla="*/ 788400 h 432"/>
                <a:gd name="T62" fmla="*/ 89217 w 240"/>
                <a:gd name="T63" fmla="*/ 758649 h 432"/>
                <a:gd name="T64" fmla="*/ 74348 w 240"/>
                <a:gd name="T65" fmla="*/ 773524 h 432"/>
                <a:gd name="T66" fmla="*/ 74348 w 240"/>
                <a:gd name="T67" fmla="*/ 758649 h 432"/>
                <a:gd name="T68" fmla="*/ 74348 w 240"/>
                <a:gd name="T69" fmla="*/ 788400 h 432"/>
                <a:gd name="T70" fmla="*/ 59478 w 240"/>
                <a:gd name="T71" fmla="*/ 788400 h 432"/>
                <a:gd name="T72" fmla="*/ 44609 w 240"/>
                <a:gd name="T73" fmla="*/ 773524 h 432"/>
                <a:gd name="T74" fmla="*/ 14870 w 240"/>
                <a:gd name="T75" fmla="*/ 773524 h 432"/>
                <a:gd name="T76" fmla="*/ 14870 w 240"/>
                <a:gd name="T77" fmla="*/ 773524 h 432"/>
                <a:gd name="T78" fmla="*/ 14870 w 240"/>
                <a:gd name="T79" fmla="*/ 803275 h 432"/>
                <a:gd name="T80" fmla="*/ 14870 w 240"/>
                <a:gd name="T81" fmla="*/ 803275 h 4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0" h="432">
                  <a:moveTo>
                    <a:pt x="0" y="424"/>
                  </a:moveTo>
                  <a:lnTo>
                    <a:pt x="0" y="424"/>
                  </a:lnTo>
                  <a:lnTo>
                    <a:pt x="0" y="416"/>
                  </a:lnTo>
                  <a:lnTo>
                    <a:pt x="0" y="408"/>
                  </a:lnTo>
                  <a:lnTo>
                    <a:pt x="8" y="408"/>
                  </a:lnTo>
                  <a:lnTo>
                    <a:pt x="8" y="400"/>
                  </a:lnTo>
                  <a:lnTo>
                    <a:pt x="8" y="384"/>
                  </a:lnTo>
                  <a:lnTo>
                    <a:pt x="16" y="376"/>
                  </a:lnTo>
                  <a:lnTo>
                    <a:pt x="24" y="352"/>
                  </a:lnTo>
                  <a:lnTo>
                    <a:pt x="32" y="344"/>
                  </a:lnTo>
                  <a:lnTo>
                    <a:pt x="32" y="336"/>
                  </a:lnTo>
                  <a:lnTo>
                    <a:pt x="32" y="328"/>
                  </a:lnTo>
                  <a:lnTo>
                    <a:pt x="32" y="312"/>
                  </a:lnTo>
                  <a:lnTo>
                    <a:pt x="32" y="296"/>
                  </a:lnTo>
                  <a:lnTo>
                    <a:pt x="24" y="296"/>
                  </a:lnTo>
                  <a:lnTo>
                    <a:pt x="24" y="288"/>
                  </a:lnTo>
                  <a:lnTo>
                    <a:pt x="24" y="272"/>
                  </a:lnTo>
                  <a:lnTo>
                    <a:pt x="24" y="264"/>
                  </a:lnTo>
                  <a:lnTo>
                    <a:pt x="8" y="24"/>
                  </a:lnTo>
                  <a:lnTo>
                    <a:pt x="8" y="32"/>
                  </a:lnTo>
                  <a:lnTo>
                    <a:pt x="8" y="40"/>
                  </a:lnTo>
                  <a:lnTo>
                    <a:pt x="24" y="32"/>
                  </a:lnTo>
                  <a:lnTo>
                    <a:pt x="40" y="32"/>
                  </a:lnTo>
                  <a:lnTo>
                    <a:pt x="56" y="16"/>
                  </a:lnTo>
                  <a:lnTo>
                    <a:pt x="208" y="0"/>
                  </a:lnTo>
                  <a:lnTo>
                    <a:pt x="208" y="16"/>
                  </a:lnTo>
                  <a:lnTo>
                    <a:pt x="240" y="272"/>
                  </a:lnTo>
                  <a:lnTo>
                    <a:pt x="232" y="280"/>
                  </a:lnTo>
                  <a:lnTo>
                    <a:pt x="232" y="288"/>
                  </a:lnTo>
                  <a:lnTo>
                    <a:pt x="240" y="296"/>
                  </a:lnTo>
                  <a:lnTo>
                    <a:pt x="240" y="304"/>
                  </a:lnTo>
                  <a:lnTo>
                    <a:pt x="224" y="304"/>
                  </a:lnTo>
                  <a:lnTo>
                    <a:pt x="216" y="312"/>
                  </a:lnTo>
                  <a:lnTo>
                    <a:pt x="208" y="312"/>
                  </a:lnTo>
                  <a:lnTo>
                    <a:pt x="192" y="312"/>
                  </a:lnTo>
                  <a:lnTo>
                    <a:pt x="192" y="328"/>
                  </a:lnTo>
                  <a:lnTo>
                    <a:pt x="200" y="328"/>
                  </a:lnTo>
                  <a:lnTo>
                    <a:pt x="200" y="336"/>
                  </a:lnTo>
                  <a:lnTo>
                    <a:pt x="192" y="344"/>
                  </a:lnTo>
                  <a:lnTo>
                    <a:pt x="184" y="360"/>
                  </a:lnTo>
                  <a:lnTo>
                    <a:pt x="176" y="360"/>
                  </a:lnTo>
                  <a:lnTo>
                    <a:pt x="168" y="360"/>
                  </a:lnTo>
                  <a:lnTo>
                    <a:pt x="168" y="384"/>
                  </a:lnTo>
                  <a:lnTo>
                    <a:pt x="160" y="392"/>
                  </a:lnTo>
                  <a:lnTo>
                    <a:pt x="144" y="392"/>
                  </a:lnTo>
                  <a:lnTo>
                    <a:pt x="136" y="384"/>
                  </a:lnTo>
                  <a:lnTo>
                    <a:pt x="136" y="376"/>
                  </a:lnTo>
                  <a:lnTo>
                    <a:pt x="128" y="376"/>
                  </a:lnTo>
                  <a:lnTo>
                    <a:pt x="120" y="400"/>
                  </a:lnTo>
                  <a:lnTo>
                    <a:pt x="120" y="416"/>
                  </a:lnTo>
                  <a:lnTo>
                    <a:pt x="112" y="416"/>
                  </a:lnTo>
                  <a:lnTo>
                    <a:pt x="104" y="408"/>
                  </a:lnTo>
                  <a:lnTo>
                    <a:pt x="104" y="400"/>
                  </a:lnTo>
                  <a:lnTo>
                    <a:pt x="96" y="400"/>
                  </a:lnTo>
                  <a:lnTo>
                    <a:pt x="80" y="416"/>
                  </a:lnTo>
                  <a:lnTo>
                    <a:pt x="80" y="424"/>
                  </a:lnTo>
                  <a:lnTo>
                    <a:pt x="72" y="424"/>
                  </a:lnTo>
                  <a:lnTo>
                    <a:pt x="56" y="408"/>
                  </a:lnTo>
                  <a:lnTo>
                    <a:pt x="48" y="408"/>
                  </a:lnTo>
                  <a:lnTo>
                    <a:pt x="40" y="416"/>
                  </a:lnTo>
                  <a:lnTo>
                    <a:pt x="40" y="408"/>
                  </a:lnTo>
                  <a:lnTo>
                    <a:pt x="40" y="416"/>
                  </a:lnTo>
                  <a:lnTo>
                    <a:pt x="40" y="424"/>
                  </a:lnTo>
                  <a:lnTo>
                    <a:pt x="32" y="424"/>
                  </a:lnTo>
                  <a:lnTo>
                    <a:pt x="24" y="416"/>
                  </a:lnTo>
                  <a:lnTo>
                    <a:pt x="16" y="416"/>
                  </a:lnTo>
                  <a:lnTo>
                    <a:pt x="8" y="416"/>
                  </a:lnTo>
                  <a:lnTo>
                    <a:pt x="8" y="424"/>
                  </a:lnTo>
                  <a:lnTo>
                    <a:pt x="8" y="432"/>
                  </a:lnTo>
                  <a:lnTo>
                    <a:pt x="0" y="424"/>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133"/>
            <p:cNvSpPr>
              <a:spLocks/>
            </p:cNvSpPr>
            <p:nvPr/>
          </p:nvSpPr>
          <p:spPr bwMode="auto">
            <a:xfrm>
              <a:off x="6356747" y="1566862"/>
              <a:ext cx="646509" cy="423863"/>
            </a:xfrm>
            <a:custGeom>
              <a:avLst/>
              <a:gdLst>
                <a:gd name="T0" fmla="*/ 222934 w 464"/>
                <a:gd name="T1" fmla="*/ 535405 h 304"/>
                <a:gd name="T2" fmla="*/ 743114 w 464"/>
                <a:gd name="T3" fmla="*/ 446171 h 304"/>
                <a:gd name="T4" fmla="*/ 743114 w 464"/>
                <a:gd name="T5" fmla="*/ 446171 h 304"/>
                <a:gd name="T6" fmla="*/ 743114 w 464"/>
                <a:gd name="T7" fmla="*/ 401554 h 304"/>
                <a:gd name="T8" fmla="*/ 772838 w 464"/>
                <a:gd name="T9" fmla="*/ 401554 h 304"/>
                <a:gd name="T10" fmla="*/ 787701 w 464"/>
                <a:gd name="T11" fmla="*/ 416426 h 304"/>
                <a:gd name="T12" fmla="*/ 787701 w 464"/>
                <a:gd name="T13" fmla="*/ 416426 h 304"/>
                <a:gd name="T14" fmla="*/ 817425 w 464"/>
                <a:gd name="T15" fmla="*/ 386682 h 304"/>
                <a:gd name="T16" fmla="*/ 817425 w 464"/>
                <a:gd name="T17" fmla="*/ 386682 h 304"/>
                <a:gd name="T18" fmla="*/ 817425 w 464"/>
                <a:gd name="T19" fmla="*/ 371809 h 304"/>
                <a:gd name="T20" fmla="*/ 847150 w 464"/>
                <a:gd name="T21" fmla="*/ 342064 h 304"/>
                <a:gd name="T22" fmla="*/ 862012 w 464"/>
                <a:gd name="T23" fmla="*/ 327192 h 304"/>
                <a:gd name="T24" fmla="*/ 862012 w 464"/>
                <a:gd name="T25" fmla="*/ 327192 h 304"/>
                <a:gd name="T26" fmla="*/ 862012 w 464"/>
                <a:gd name="T27" fmla="*/ 312320 h 304"/>
                <a:gd name="T28" fmla="*/ 862012 w 464"/>
                <a:gd name="T29" fmla="*/ 312320 h 304"/>
                <a:gd name="T30" fmla="*/ 802563 w 464"/>
                <a:gd name="T31" fmla="*/ 267703 h 304"/>
                <a:gd name="T32" fmla="*/ 772838 w 464"/>
                <a:gd name="T33" fmla="*/ 252830 h 304"/>
                <a:gd name="T34" fmla="*/ 772838 w 464"/>
                <a:gd name="T35" fmla="*/ 223086 h 304"/>
                <a:gd name="T36" fmla="*/ 787701 w 464"/>
                <a:gd name="T37" fmla="*/ 223086 h 304"/>
                <a:gd name="T38" fmla="*/ 787701 w 464"/>
                <a:gd name="T39" fmla="*/ 208213 h 304"/>
                <a:gd name="T40" fmla="*/ 787701 w 464"/>
                <a:gd name="T41" fmla="*/ 208213 h 304"/>
                <a:gd name="T42" fmla="*/ 772838 w 464"/>
                <a:gd name="T43" fmla="*/ 178468 h 304"/>
                <a:gd name="T44" fmla="*/ 772838 w 464"/>
                <a:gd name="T45" fmla="*/ 178468 h 304"/>
                <a:gd name="T46" fmla="*/ 802563 w 464"/>
                <a:gd name="T47" fmla="*/ 148724 h 304"/>
                <a:gd name="T48" fmla="*/ 802563 w 464"/>
                <a:gd name="T49" fmla="*/ 148724 h 304"/>
                <a:gd name="T50" fmla="*/ 802563 w 464"/>
                <a:gd name="T51" fmla="*/ 118979 h 304"/>
                <a:gd name="T52" fmla="*/ 817425 w 464"/>
                <a:gd name="T53" fmla="*/ 104107 h 304"/>
                <a:gd name="T54" fmla="*/ 817425 w 464"/>
                <a:gd name="T55" fmla="*/ 104107 h 304"/>
                <a:gd name="T56" fmla="*/ 787701 w 464"/>
                <a:gd name="T57" fmla="*/ 89234 h 304"/>
                <a:gd name="T58" fmla="*/ 772838 w 464"/>
                <a:gd name="T59" fmla="*/ 89234 h 304"/>
                <a:gd name="T60" fmla="*/ 757976 w 464"/>
                <a:gd name="T61" fmla="*/ 74362 h 304"/>
                <a:gd name="T62" fmla="*/ 757976 w 464"/>
                <a:gd name="T63" fmla="*/ 44617 h 304"/>
                <a:gd name="T64" fmla="*/ 743114 w 464"/>
                <a:gd name="T65" fmla="*/ 29745 h 304"/>
                <a:gd name="T66" fmla="*/ 728252 w 464"/>
                <a:gd name="T67" fmla="*/ 29745 h 304"/>
                <a:gd name="T68" fmla="*/ 713389 w 464"/>
                <a:gd name="T69" fmla="*/ 0 h 304"/>
                <a:gd name="T70" fmla="*/ 698527 w 464"/>
                <a:gd name="T71" fmla="*/ 0 h 304"/>
                <a:gd name="T72" fmla="*/ 609353 w 464"/>
                <a:gd name="T73" fmla="*/ 14872 h 304"/>
                <a:gd name="T74" fmla="*/ 401281 w 464"/>
                <a:gd name="T75" fmla="*/ 59489 h 304"/>
                <a:gd name="T76" fmla="*/ 178347 w 464"/>
                <a:gd name="T77" fmla="*/ 104107 h 304"/>
                <a:gd name="T78" fmla="*/ 104036 w 464"/>
                <a:gd name="T79" fmla="*/ 118979 h 304"/>
                <a:gd name="T80" fmla="*/ 104036 w 464"/>
                <a:gd name="T81" fmla="*/ 118979 h 304"/>
                <a:gd name="T82" fmla="*/ 89174 w 464"/>
                <a:gd name="T83" fmla="*/ 74362 h 304"/>
                <a:gd name="T84" fmla="*/ 89174 w 464"/>
                <a:gd name="T85" fmla="*/ 74362 h 304"/>
                <a:gd name="T86" fmla="*/ 74311 w 464"/>
                <a:gd name="T87" fmla="*/ 89234 h 304"/>
                <a:gd name="T88" fmla="*/ 29725 w 464"/>
                <a:gd name="T89" fmla="*/ 133851 h 304"/>
                <a:gd name="T90" fmla="*/ 0 w 464"/>
                <a:gd name="T91" fmla="*/ 148724 h 304"/>
                <a:gd name="T92" fmla="*/ 0 w 464"/>
                <a:gd name="T93" fmla="*/ 148724 h 304"/>
                <a:gd name="T94" fmla="*/ 44587 w 464"/>
                <a:gd name="T95" fmla="*/ 401554 h 304"/>
                <a:gd name="T96" fmla="*/ 74311 w 464"/>
                <a:gd name="T97" fmla="*/ 565150 h 304"/>
                <a:gd name="T98" fmla="*/ 74311 w 464"/>
                <a:gd name="T99" fmla="*/ 565150 h 304"/>
                <a:gd name="T100" fmla="*/ 222934 w 464"/>
                <a:gd name="T101" fmla="*/ 535405 h 3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64" h="304">
                  <a:moveTo>
                    <a:pt x="120" y="288"/>
                  </a:moveTo>
                  <a:lnTo>
                    <a:pt x="400" y="240"/>
                  </a:lnTo>
                  <a:lnTo>
                    <a:pt x="400" y="216"/>
                  </a:lnTo>
                  <a:lnTo>
                    <a:pt x="416" y="216"/>
                  </a:lnTo>
                  <a:lnTo>
                    <a:pt x="424" y="224"/>
                  </a:lnTo>
                  <a:lnTo>
                    <a:pt x="440" y="208"/>
                  </a:lnTo>
                  <a:lnTo>
                    <a:pt x="440" y="200"/>
                  </a:lnTo>
                  <a:lnTo>
                    <a:pt x="456" y="184"/>
                  </a:lnTo>
                  <a:lnTo>
                    <a:pt x="464" y="176"/>
                  </a:lnTo>
                  <a:lnTo>
                    <a:pt x="464" y="168"/>
                  </a:lnTo>
                  <a:lnTo>
                    <a:pt x="432" y="144"/>
                  </a:lnTo>
                  <a:lnTo>
                    <a:pt x="416" y="136"/>
                  </a:lnTo>
                  <a:lnTo>
                    <a:pt x="416" y="120"/>
                  </a:lnTo>
                  <a:lnTo>
                    <a:pt x="424" y="120"/>
                  </a:lnTo>
                  <a:lnTo>
                    <a:pt x="424" y="112"/>
                  </a:lnTo>
                  <a:lnTo>
                    <a:pt x="416" y="96"/>
                  </a:lnTo>
                  <a:lnTo>
                    <a:pt x="432" y="80"/>
                  </a:lnTo>
                  <a:lnTo>
                    <a:pt x="432" y="64"/>
                  </a:lnTo>
                  <a:lnTo>
                    <a:pt x="440" y="56"/>
                  </a:lnTo>
                  <a:lnTo>
                    <a:pt x="424" y="48"/>
                  </a:lnTo>
                  <a:lnTo>
                    <a:pt x="416" y="48"/>
                  </a:lnTo>
                  <a:lnTo>
                    <a:pt x="408" y="40"/>
                  </a:lnTo>
                  <a:lnTo>
                    <a:pt x="408" y="24"/>
                  </a:lnTo>
                  <a:lnTo>
                    <a:pt x="400" y="16"/>
                  </a:lnTo>
                  <a:lnTo>
                    <a:pt x="392" y="16"/>
                  </a:lnTo>
                  <a:lnTo>
                    <a:pt x="384" y="0"/>
                  </a:lnTo>
                  <a:lnTo>
                    <a:pt x="376" y="0"/>
                  </a:lnTo>
                  <a:lnTo>
                    <a:pt x="328" y="8"/>
                  </a:lnTo>
                  <a:lnTo>
                    <a:pt x="216" y="32"/>
                  </a:lnTo>
                  <a:lnTo>
                    <a:pt x="96" y="56"/>
                  </a:lnTo>
                  <a:lnTo>
                    <a:pt x="56" y="64"/>
                  </a:lnTo>
                  <a:lnTo>
                    <a:pt x="48" y="40"/>
                  </a:lnTo>
                  <a:lnTo>
                    <a:pt x="40" y="48"/>
                  </a:lnTo>
                  <a:lnTo>
                    <a:pt x="16" y="72"/>
                  </a:lnTo>
                  <a:lnTo>
                    <a:pt x="0" y="80"/>
                  </a:lnTo>
                  <a:lnTo>
                    <a:pt x="24" y="216"/>
                  </a:lnTo>
                  <a:lnTo>
                    <a:pt x="40" y="304"/>
                  </a:lnTo>
                  <a:lnTo>
                    <a:pt x="120" y="288"/>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134"/>
            <p:cNvSpPr>
              <a:spLocks/>
            </p:cNvSpPr>
            <p:nvPr/>
          </p:nvSpPr>
          <p:spPr bwMode="auto">
            <a:xfrm>
              <a:off x="6992541" y="1064419"/>
              <a:ext cx="178594" cy="357188"/>
            </a:xfrm>
            <a:custGeom>
              <a:avLst/>
              <a:gdLst>
                <a:gd name="T0" fmla="*/ 89297 w 128"/>
                <a:gd name="T1" fmla="*/ 431602 h 256"/>
                <a:gd name="T2" fmla="*/ 74414 w 128"/>
                <a:gd name="T3" fmla="*/ 342305 h 256"/>
                <a:gd name="T4" fmla="*/ 74414 w 128"/>
                <a:gd name="T5" fmla="*/ 312539 h 256"/>
                <a:gd name="T6" fmla="*/ 59531 w 128"/>
                <a:gd name="T7" fmla="*/ 312539 h 256"/>
                <a:gd name="T8" fmla="*/ 59531 w 128"/>
                <a:gd name="T9" fmla="*/ 327422 h 256"/>
                <a:gd name="T10" fmla="*/ 59531 w 128"/>
                <a:gd name="T11" fmla="*/ 327422 h 256"/>
                <a:gd name="T12" fmla="*/ 44648 w 128"/>
                <a:gd name="T13" fmla="*/ 312539 h 256"/>
                <a:gd name="T14" fmla="*/ 44648 w 128"/>
                <a:gd name="T15" fmla="*/ 312539 h 256"/>
                <a:gd name="T16" fmla="*/ 29766 w 128"/>
                <a:gd name="T17" fmla="*/ 238125 h 256"/>
                <a:gd name="T18" fmla="*/ 29766 w 128"/>
                <a:gd name="T19" fmla="*/ 193477 h 256"/>
                <a:gd name="T20" fmla="*/ 29766 w 128"/>
                <a:gd name="T21" fmla="*/ 193477 h 256"/>
                <a:gd name="T22" fmla="*/ 14883 w 128"/>
                <a:gd name="T23" fmla="*/ 163711 h 256"/>
                <a:gd name="T24" fmla="*/ 0 w 128"/>
                <a:gd name="T25" fmla="*/ 59531 h 256"/>
                <a:gd name="T26" fmla="*/ 0 w 128"/>
                <a:gd name="T27" fmla="*/ 59531 h 256"/>
                <a:gd name="T28" fmla="*/ 238125 w 128"/>
                <a:gd name="T29" fmla="*/ 0 h 256"/>
                <a:gd name="T30" fmla="*/ 238125 w 128"/>
                <a:gd name="T31" fmla="*/ 0 h 256"/>
                <a:gd name="T32" fmla="*/ 238125 w 128"/>
                <a:gd name="T33" fmla="*/ 14883 h 256"/>
                <a:gd name="T34" fmla="*/ 238125 w 128"/>
                <a:gd name="T35" fmla="*/ 14883 h 256"/>
                <a:gd name="T36" fmla="*/ 238125 w 128"/>
                <a:gd name="T37" fmla="*/ 29766 h 256"/>
                <a:gd name="T38" fmla="*/ 223242 w 128"/>
                <a:gd name="T39" fmla="*/ 44648 h 256"/>
                <a:gd name="T40" fmla="*/ 223242 w 128"/>
                <a:gd name="T41" fmla="*/ 44648 h 256"/>
                <a:gd name="T42" fmla="*/ 238125 w 128"/>
                <a:gd name="T43" fmla="*/ 59531 h 256"/>
                <a:gd name="T44" fmla="*/ 238125 w 128"/>
                <a:gd name="T45" fmla="*/ 104180 h 256"/>
                <a:gd name="T46" fmla="*/ 238125 w 128"/>
                <a:gd name="T47" fmla="*/ 119063 h 256"/>
                <a:gd name="T48" fmla="*/ 208359 w 128"/>
                <a:gd name="T49" fmla="*/ 133945 h 256"/>
                <a:gd name="T50" fmla="*/ 208359 w 128"/>
                <a:gd name="T51" fmla="*/ 133945 h 256"/>
                <a:gd name="T52" fmla="*/ 208359 w 128"/>
                <a:gd name="T53" fmla="*/ 133945 h 256"/>
                <a:gd name="T54" fmla="*/ 208359 w 128"/>
                <a:gd name="T55" fmla="*/ 133945 h 256"/>
                <a:gd name="T56" fmla="*/ 193477 w 128"/>
                <a:gd name="T57" fmla="*/ 148828 h 256"/>
                <a:gd name="T58" fmla="*/ 193477 w 128"/>
                <a:gd name="T59" fmla="*/ 148828 h 256"/>
                <a:gd name="T60" fmla="*/ 208359 w 128"/>
                <a:gd name="T61" fmla="*/ 163711 h 256"/>
                <a:gd name="T62" fmla="*/ 208359 w 128"/>
                <a:gd name="T63" fmla="*/ 193477 h 256"/>
                <a:gd name="T64" fmla="*/ 208359 w 128"/>
                <a:gd name="T65" fmla="*/ 238125 h 256"/>
                <a:gd name="T66" fmla="*/ 193477 w 128"/>
                <a:gd name="T67" fmla="*/ 253008 h 256"/>
                <a:gd name="T68" fmla="*/ 193477 w 128"/>
                <a:gd name="T69" fmla="*/ 267891 h 256"/>
                <a:gd name="T70" fmla="*/ 193477 w 128"/>
                <a:gd name="T71" fmla="*/ 282773 h 256"/>
                <a:gd name="T72" fmla="*/ 178594 w 128"/>
                <a:gd name="T73" fmla="*/ 297656 h 256"/>
                <a:gd name="T74" fmla="*/ 178594 w 128"/>
                <a:gd name="T75" fmla="*/ 327422 h 256"/>
                <a:gd name="T76" fmla="*/ 193477 w 128"/>
                <a:gd name="T77" fmla="*/ 342305 h 256"/>
                <a:gd name="T78" fmla="*/ 193477 w 128"/>
                <a:gd name="T79" fmla="*/ 357188 h 256"/>
                <a:gd name="T80" fmla="*/ 208359 w 128"/>
                <a:gd name="T81" fmla="*/ 386953 h 256"/>
                <a:gd name="T82" fmla="*/ 208359 w 128"/>
                <a:gd name="T83" fmla="*/ 401836 h 256"/>
                <a:gd name="T84" fmla="*/ 193477 w 128"/>
                <a:gd name="T85" fmla="*/ 416719 h 256"/>
                <a:gd name="T86" fmla="*/ 193477 w 128"/>
                <a:gd name="T87" fmla="*/ 446484 h 256"/>
                <a:gd name="T88" fmla="*/ 208359 w 128"/>
                <a:gd name="T89" fmla="*/ 446484 h 256"/>
                <a:gd name="T90" fmla="*/ 208359 w 128"/>
                <a:gd name="T91" fmla="*/ 446484 h 256"/>
                <a:gd name="T92" fmla="*/ 104180 w 128"/>
                <a:gd name="T93" fmla="*/ 476250 h 256"/>
                <a:gd name="T94" fmla="*/ 104180 w 128"/>
                <a:gd name="T95" fmla="*/ 476250 h 256"/>
                <a:gd name="T96" fmla="*/ 89297 w 128"/>
                <a:gd name="T97" fmla="*/ 431602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8" h="256">
                  <a:moveTo>
                    <a:pt x="48" y="232"/>
                  </a:moveTo>
                  <a:lnTo>
                    <a:pt x="40" y="184"/>
                  </a:lnTo>
                  <a:lnTo>
                    <a:pt x="40" y="168"/>
                  </a:lnTo>
                  <a:lnTo>
                    <a:pt x="32" y="168"/>
                  </a:lnTo>
                  <a:lnTo>
                    <a:pt x="32" y="176"/>
                  </a:lnTo>
                  <a:lnTo>
                    <a:pt x="24" y="168"/>
                  </a:lnTo>
                  <a:lnTo>
                    <a:pt x="16" y="128"/>
                  </a:lnTo>
                  <a:lnTo>
                    <a:pt x="16" y="104"/>
                  </a:lnTo>
                  <a:lnTo>
                    <a:pt x="8" y="88"/>
                  </a:lnTo>
                  <a:lnTo>
                    <a:pt x="0" y="32"/>
                  </a:lnTo>
                  <a:lnTo>
                    <a:pt x="128" y="0"/>
                  </a:lnTo>
                  <a:lnTo>
                    <a:pt x="128" y="8"/>
                  </a:lnTo>
                  <a:lnTo>
                    <a:pt x="128" y="16"/>
                  </a:lnTo>
                  <a:lnTo>
                    <a:pt x="120" y="24"/>
                  </a:lnTo>
                  <a:lnTo>
                    <a:pt x="128" y="32"/>
                  </a:lnTo>
                  <a:lnTo>
                    <a:pt x="128" y="56"/>
                  </a:lnTo>
                  <a:lnTo>
                    <a:pt x="128" y="64"/>
                  </a:lnTo>
                  <a:lnTo>
                    <a:pt x="112" y="72"/>
                  </a:lnTo>
                  <a:lnTo>
                    <a:pt x="104" y="80"/>
                  </a:lnTo>
                  <a:lnTo>
                    <a:pt x="112" y="88"/>
                  </a:lnTo>
                  <a:lnTo>
                    <a:pt x="112" y="104"/>
                  </a:lnTo>
                  <a:lnTo>
                    <a:pt x="112" y="128"/>
                  </a:lnTo>
                  <a:lnTo>
                    <a:pt x="104" y="136"/>
                  </a:lnTo>
                  <a:lnTo>
                    <a:pt x="104" y="144"/>
                  </a:lnTo>
                  <a:lnTo>
                    <a:pt x="104" y="152"/>
                  </a:lnTo>
                  <a:lnTo>
                    <a:pt x="96" y="160"/>
                  </a:lnTo>
                  <a:lnTo>
                    <a:pt x="96" y="176"/>
                  </a:lnTo>
                  <a:lnTo>
                    <a:pt x="104" y="184"/>
                  </a:lnTo>
                  <a:lnTo>
                    <a:pt x="104" y="192"/>
                  </a:lnTo>
                  <a:lnTo>
                    <a:pt x="112" y="208"/>
                  </a:lnTo>
                  <a:lnTo>
                    <a:pt x="112" y="216"/>
                  </a:lnTo>
                  <a:lnTo>
                    <a:pt x="104" y="224"/>
                  </a:lnTo>
                  <a:lnTo>
                    <a:pt x="104" y="240"/>
                  </a:lnTo>
                  <a:lnTo>
                    <a:pt x="112" y="240"/>
                  </a:lnTo>
                  <a:lnTo>
                    <a:pt x="56" y="256"/>
                  </a:lnTo>
                  <a:lnTo>
                    <a:pt x="48" y="232"/>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135"/>
            <p:cNvSpPr>
              <a:spLocks/>
            </p:cNvSpPr>
            <p:nvPr/>
          </p:nvSpPr>
          <p:spPr bwMode="auto">
            <a:xfrm>
              <a:off x="5130404" y="785812"/>
              <a:ext cx="769144" cy="357188"/>
            </a:xfrm>
            <a:custGeom>
              <a:avLst/>
              <a:gdLst>
                <a:gd name="T0" fmla="*/ 966074 w 552"/>
                <a:gd name="T1" fmla="*/ 431602 h 256"/>
                <a:gd name="T2" fmla="*/ 921486 w 552"/>
                <a:gd name="T3" fmla="*/ 431602 h 256"/>
                <a:gd name="T4" fmla="*/ 921486 w 552"/>
                <a:gd name="T5" fmla="*/ 372070 h 256"/>
                <a:gd name="T6" fmla="*/ 802585 w 552"/>
                <a:gd name="T7" fmla="*/ 401836 h 256"/>
                <a:gd name="T8" fmla="*/ 713409 w 552"/>
                <a:gd name="T9" fmla="*/ 461367 h 256"/>
                <a:gd name="T10" fmla="*/ 683683 w 552"/>
                <a:gd name="T11" fmla="*/ 461367 h 256"/>
                <a:gd name="T12" fmla="*/ 668821 w 552"/>
                <a:gd name="T13" fmla="*/ 446484 h 256"/>
                <a:gd name="T14" fmla="*/ 624233 w 552"/>
                <a:gd name="T15" fmla="*/ 461367 h 256"/>
                <a:gd name="T16" fmla="*/ 594507 w 552"/>
                <a:gd name="T17" fmla="*/ 431602 h 256"/>
                <a:gd name="T18" fmla="*/ 505331 w 552"/>
                <a:gd name="T19" fmla="*/ 401836 h 256"/>
                <a:gd name="T20" fmla="*/ 505331 w 552"/>
                <a:gd name="T21" fmla="*/ 386953 h 256"/>
                <a:gd name="T22" fmla="*/ 475606 w 552"/>
                <a:gd name="T23" fmla="*/ 416719 h 256"/>
                <a:gd name="T24" fmla="*/ 460743 w 552"/>
                <a:gd name="T25" fmla="*/ 372070 h 256"/>
                <a:gd name="T26" fmla="*/ 475606 w 552"/>
                <a:gd name="T27" fmla="*/ 357188 h 256"/>
                <a:gd name="T28" fmla="*/ 475606 w 552"/>
                <a:gd name="T29" fmla="*/ 357188 h 256"/>
                <a:gd name="T30" fmla="*/ 490468 w 552"/>
                <a:gd name="T31" fmla="*/ 357188 h 256"/>
                <a:gd name="T32" fmla="*/ 535057 w 552"/>
                <a:gd name="T33" fmla="*/ 312539 h 256"/>
                <a:gd name="T34" fmla="*/ 549919 w 552"/>
                <a:gd name="T35" fmla="*/ 297656 h 256"/>
                <a:gd name="T36" fmla="*/ 505331 w 552"/>
                <a:gd name="T37" fmla="*/ 282773 h 256"/>
                <a:gd name="T38" fmla="*/ 431018 w 552"/>
                <a:gd name="T39" fmla="*/ 327422 h 256"/>
                <a:gd name="T40" fmla="*/ 356704 w 552"/>
                <a:gd name="T41" fmla="*/ 416719 h 256"/>
                <a:gd name="T42" fmla="*/ 297254 w 552"/>
                <a:gd name="T43" fmla="*/ 431602 h 256"/>
                <a:gd name="T44" fmla="*/ 222940 w 552"/>
                <a:gd name="T45" fmla="*/ 476250 h 256"/>
                <a:gd name="T46" fmla="*/ 163489 w 552"/>
                <a:gd name="T47" fmla="*/ 476250 h 256"/>
                <a:gd name="T48" fmla="*/ 163489 w 552"/>
                <a:gd name="T49" fmla="*/ 461367 h 256"/>
                <a:gd name="T50" fmla="*/ 178352 w 552"/>
                <a:gd name="T51" fmla="*/ 416719 h 256"/>
                <a:gd name="T52" fmla="*/ 104039 w 552"/>
                <a:gd name="T53" fmla="*/ 431602 h 256"/>
                <a:gd name="T54" fmla="*/ 59451 w 552"/>
                <a:gd name="T55" fmla="*/ 446484 h 256"/>
                <a:gd name="T56" fmla="*/ 0 w 552"/>
                <a:gd name="T57" fmla="*/ 446484 h 256"/>
                <a:gd name="T58" fmla="*/ 133764 w 552"/>
                <a:gd name="T59" fmla="*/ 297656 h 256"/>
                <a:gd name="T60" fmla="*/ 312116 w 552"/>
                <a:gd name="T61" fmla="*/ 193477 h 256"/>
                <a:gd name="T62" fmla="*/ 356704 w 552"/>
                <a:gd name="T63" fmla="*/ 119063 h 256"/>
                <a:gd name="T64" fmla="*/ 401292 w 552"/>
                <a:gd name="T65" fmla="*/ 104180 h 256"/>
                <a:gd name="T66" fmla="*/ 401292 w 552"/>
                <a:gd name="T67" fmla="*/ 133945 h 256"/>
                <a:gd name="T68" fmla="*/ 445880 w 552"/>
                <a:gd name="T69" fmla="*/ 59531 h 256"/>
                <a:gd name="T70" fmla="*/ 445880 w 552"/>
                <a:gd name="T71" fmla="*/ 89297 h 256"/>
                <a:gd name="T72" fmla="*/ 475606 w 552"/>
                <a:gd name="T73" fmla="*/ 59531 h 256"/>
                <a:gd name="T74" fmla="*/ 460743 w 552"/>
                <a:gd name="T75" fmla="*/ 14883 h 256"/>
                <a:gd name="T76" fmla="*/ 520194 w 552"/>
                <a:gd name="T77" fmla="*/ 14883 h 256"/>
                <a:gd name="T78" fmla="*/ 653958 w 552"/>
                <a:gd name="T79" fmla="*/ 14883 h 256"/>
                <a:gd name="T80" fmla="*/ 728271 w 552"/>
                <a:gd name="T81" fmla="*/ 119063 h 256"/>
                <a:gd name="T82" fmla="*/ 876898 w 552"/>
                <a:gd name="T83" fmla="*/ 148828 h 256"/>
                <a:gd name="T84" fmla="*/ 906624 w 552"/>
                <a:gd name="T85" fmla="*/ 148828 h 256"/>
                <a:gd name="T86" fmla="*/ 936349 w 552"/>
                <a:gd name="T87" fmla="*/ 253008 h 256"/>
                <a:gd name="T88" fmla="*/ 936349 w 552"/>
                <a:gd name="T89" fmla="*/ 342305 h 256"/>
                <a:gd name="T90" fmla="*/ 995800 w 552"/>
                <a:gd name="T91" fmla="*/ 342305 h 256"/>
                <a:gd name="T92" fmla="*/ 995800 w 552"/>
                <a:gd name="T93" fmla="*/ 372070 h 256"/>
                <a:gd name="T94" fmla="*/ 995800 w 552"/>
                <a:gd name="T95" fmla="*/ 416719 h 256"/>
                <a:gd name="T96" fmla="*/ 995800 w 552"/>
                <a:gd name="T97" fmla="*/ 431602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52" h="256">
                  <a:moveTo>
                    <a:pt x="536" y="232"/>
                  </a:moveTo>
                  <a:lnTo>
                    <a:pt x="528" y="232"/>
                  </a:lnTo>
                  <a:lnTo>
                    <a:pt x="520" y="232"/>
                  </a:lnTo>
                  <a:lnTo>
                    <a:pt x="512" y="232"/>
                  </a:lnTo>
                  <a:lnTo>
                    <a:pt x="496" y="232"/>
                  </a:lnTo>
                  <a:lnTo>
                    <a:pt x="496" y="224"/>
                  </a:lnTo>
                  <a:lnTo>
                    <a:pt x="496" y="208"/>
                  </a:lnTo>
                  <a:lnTo>
                    <a:pt x="496" y="200"/>
                  </a:lnTo>
                  <a:lnTo>
                    <a:pt x="480" y="208"/>
                  </a:lnTo>
                  <a:lnTo>
                    <a:pt x="464" y="216"/>
                  </a:lnTo>
                  <a:lnTo>
                    <a:pt x="432" y="216"/>
                  </a:lnTo>
                  <a:lnTo>
                    <a:pt x="416" y="216"/>
                  </a:lnTo>
                  <a:lnTo>
                    <a:pt x="384" y="248"/>
                  </a:lnTo>
                  <a:lnTo>
                    <a:pt x="376" y="248"/>
                  </a:lnTo>
                  <a:lnTo>
                    <a:pt x="368" y="248"/>
                  </a:lnTo>
                  <a:lnTo>
                    <a:pt x="368" y="240"/>
                  </a:lnTo>
                  <a:lnTo>
                    <a:pt x="360" y="240"/>
                  </a:lnTo>
                  <a:lnTo>
                    <a:pt x="352" y="240"/>
                  </a:lnTo>
                  <a:lnTo>
                    <a:pt x="352" y="248"/>
                  </a:lnTo>
                  <a:lnTo>
                    <a:pt x="336" y="248"/>
                  </a:lnTo>
                  <a:lnTo>
                    <a:pt x="328" y="240"/>
                  </a:lnTo>
                  <a:lnTo>
                    <a:pt x="328" y="232"/>
                  </a:lnTo>
                  <a:lnTo>
                    <a:pt x="320" y="232"/>
                  </a:lnTo>
                  <a:lnTo>
                    <a:pt x="304" y="208"/>
                  </a:lnTo>
                  <a:lnTo>
                    <a:pt x="288" y="208"/>
                  </a:lnTo>
                  <a:lnTo>
                    <a:pt x="272" y="216"/>
                  </a:lnTo>
                  <a:lnTo>
                    <a:pt x="272" y="208"/>
                  </a:lnTo>
                  <a:lnTo>
                    <a:pt x="264" y="208"/>
                  </a:lnTo>
                  <a:lnTo>
                    <a:pt x="256" y="224"/>
                  </a:lnTo>
                  <a:lnTo>
                    <a:pt x="256" y="200"/>
                  </a:lnTo>
                  <a:lnTo>
                    <a:pt x="256" y="208"/>
                  </a:lnTo>
                  <a:lnTo>
                    <a:pt x="248" y="208"/>
                  </a:lnTo>
                  <a:lnTo>
                    <a:pt x="248" y="200"/>
                  </a:lnTo>
                  <a:lnTo>
                    <a:pt x="248" y="192"/>
                  </a:lnTo>
                  <a:lnTo>
                    <a:pt x="256" y="192"/>
                  </a:lnTo>
                  <a:lnTo>
                    <a:pt x="256" y="200"/>
                  </a:lnTo>
                  <a:lnTo>
                    <a:pt x="264" y="192"/>
                  </a:lnTo>
                  <a:lnTo>
                    <a:pt x="264" y="184"/>
                  </a:lnTo>
                  <a:lnTo>
                    <a:pt x="272" y="184"/>
                  </a:lnTo>
                  <a:lnTo>
                    <a:pt x="288" y="168"/>
                  </a:lnTo>
                  <a:lnTo>
                    <a:pt x="288" y="160"/>
                  </a:lnTo>
                  <a:lnTo>
                    <a:pt x="296" y="160"/>
                  </a:lnTo>
                  <a:lnTo>
                    <a:pt x="304" y="152"/>
                  </a:lnTo>
                  <a:lnTo>
                    <a:pt x="296" y="152"/>
                  </a:lnTo>
                  <a:lnTo>
                    <a:pt x="272" y="152"/>
                  </a:lnTo>
                  <a:lnTo>
                    <a:pt x="248" y="168"/>
                  </a:lnTo>
                  <a:lnTo>
                    <a:pt x="240" y="176"/>
                  </a:lnTo>
                  <a:lnTo>
                    <a:pt x="232" y="176"/>
                  </a:lnTo>
                  <a:lnTo>
                    <a:pt x="216" y="208"/>
                  </a:lnTo>
                  <a:lnTo>
                    <a:pt x="200" y="216"/>
                  </a:lnTo>
                  <a:lnTo>
                    <a:pt x="192" y="224"/>
                  </a:lnTo>
                  <a:lnTo>
                    <a:pt x="184" y="224"/>
                  </a:lnTo>
                  <a:lnTo>
                    <a:pt x="176" y="224"/>
                  </a:lnTo>
                  <a:lnTo>
                    <a:pt x="160" y="232"/>
                  </a:lnTo>
                  <a:lnTo>
                    <a:pt x="152" y="240"/>
                  </a:lnTo>
                  <a:lnTo>
                    <a:pt x="128" y="248"/>
                  </a:lnTo>
                  <a:lnTo>
                    <a:pt x="120" y="256"/>
                  </a:lnTo>
                  <a:lnTo>
                    <a:pt x="104" y="248"/>
                  </a:lnTo>
                  <a:lnTo>
                    <a:pt x="96" y="248"/>
                  </a:lnTo>
                  <a:lnTo>
                    <a:pt x="88" y="256"/>
                  </a:lnTo>
                  <a:lnTo>
                    <a:pt x="88" y="248"/>
                  </a:lnTo>
                  <a:lnTo>
                    <a:pt x="88" y="240"/>
                  </a:lnTo>
                  <a:lnTo>
                    <a:pt x="88" y="232"/>
                  </a:lnTo>
                  <a:lnTo>
                    <a:pt x="96" y="224"/>
                  </a:lnTo>
                  <a:lnTo>
                    <a:pt x="88" y="216"/>
                  </a:lnTo>
                  <a:lnTo>
                    <a:pt x="80" y="224"/>
                  </a:lnTo>
                  <a:lnTo>
                    <a:pt x="56" y="232"/>
                  </a:lnTo>
                  <a:lnTo>
                    <a:pt x="48" y="240"/>
                  </a:lnTo>
                  <a:lnTo>
                    <a:pt x="40" y="240"/>
                  </a:lnTo>
                  <a:lnTo>
                    <a:pt x="32" y="240"/>
                  </a:lnTo>
                  <a:lnTo>
                    <a:pt x="24" y="248"/>
                  </a:lnTo>
                  <a:lnTo>
                    <a:pt x="16" y="248"/>
                  </a:lnTo>
                  <a:lnTo>
                    <a:pt x="8" y="248"/>
                  </a:lnTo>
                  <a:lnTo>
                    <a:pt x="0" y="240"/>
                  </a:lnTo>
                  <a:lnTo>
                    <a:pt x="24" y="216"/>
                  </a:lnTo>
                  <a:lnTo>
                    <a:pt x="64" y="176"/>
                  </a:lnTo>
                  <a:lnTo>
                    <a:pt x="72" y="160"/>
                  </a:lnTo>
                  <a:lnTo>
                    <a:pt x="104" y="136"/>
                  </a:lnTo>
                  <a:lnTo>
                    <a:pt x="136" y="136"/>
                  </a:lnTo>
                  <a:lnTo>
                    <a:pt x="160" y="120"/>
                  </a:lnTo>
                  <a:lnTo>
                    <a:pt x="168" y="104"/>
                  </a:lnTo>
                  <a:lnTo>
                    <a:pt x="176" y="104"/>
                  </a:lnTo>
                  <a:lnTo>
                    <a:pt x="184" y="96"/>
                  </a:lnTo>
                  <a:lnTo>
                    <a:pt x="192" y="72"/>
                  </a:lnTo>
                  <a:lnTo>
                    <a:pt x="192" y="64"/>
                  </a:lnTo>
                  <a:lnTo>
                    <a:pt x="200" y="56"/>
                  </a:lnTo>
                  <a:lnTo>
                    <a:pt x="216" y="56"/>
                  </a:lnTo>
                  <a:lnTo>
                    <a:pt x="224" y="48"/>
                  </a:lnTo>
                  <a:lnTo>
                    <a:pt x="216" y="56"/>
                  </a:lnTo>
                  <a:lnTo>
                    <a:pt x="216" y="72"/>
                  </a:lnTo>
                  <a:lnTo>
                    <a:pt x="224" y="72"/>
                  </a:lnTo>
                  <a:lnTo>
                    <a:pt x="232" y="40"/>
                  </a:lnTo>
                  <a:lnTo>
                    <a:pt x="240" y="32"/>
                  </a:lnTo>
                  <a:lnTo>
                    <a:pt x="240" y="24"/>
                  </a:lnTo>
                  <a:lnTo>
                    <a:pt x="248" y="32"/>
                  </a:lnTo>
                  <a:lnTo>
                    <a:pt x="240" y="48"/>
                  </a:lnTo>
                  <a:lnTo>
                    <a:pt x="240" y="56"/>
                  </a:lnTo>
                  <a:lnTo>
                    <a:pt x="248" y="48"/>
                  </a:lnTo>
                  <a:lnTo>
                    <a:pt x="256" y="32"/>
                  </a:lnTo>
                  <a:lnTo>
                    <a:pt x="264" y="32"/>
                  </a:lnTo>
                  <a:lnTo>
                    <a:pt x="248" y="8"/>
                  </a:lnTo>
                  <a:lnTo>
                    <a:pt x="256" y="0"/>
                  </a:lnTo>
                  <a:lnTo>
                    <a:pt x="264" y="0"/>
                  </a:lnTo>
                  <a:lnTo>
                    <a:pt x="280" y="8"/>
                  </a:lnTo>
                  <a:lnTo>
                    <a:pt x="312" y="16"/>
                  </a:lnTo>
                  <a:lnTo>
                    <a:pt x="336" y="16"/>
                  </a:lnTo>
                  <a:lnTo>
                    <a:pt x="352" y="16"/>
                  </a:lnTo>
                  <a:lnTo>
                    <a:pt x="352" y="8"/>
                  </a:lnTo>
                  <a:lnTo>
                    <a:pt x="368" y="16"/>
                  </a:lnTo>
                  <a:lnTo>
                    <a:pt x="376" y="16"/>
                  </a:lnTo>
                  <a:lnTo>
                    <a:pt x="384" y="24"/>
                  </a:lnTo>
                  <a:lnTo>
                    <a:pt x="392" y="64"/>
                  </a:lnTo>
                  <a:lnTo>
                    <a:pt x="424" y="88"/>
                  </a:lnTo>
                  <a:lnTo>
                    <a:pt x="448" y="88"/>
                  </a:lnTo>
                  <a:lnTo>
                    <a:pt x="456" y="88"/>
                  </a:lnTo>
                  <a:lnTo>
                    <a:pt x="472" y="80"/>
                  </a:lnTo>
                  <a:lnTo>
                    <a:pt x="480" y="80"/>
                  </a:lnTo>
                  <a:lnTo>
                    <a:pt x="488" y="80"/>
                  </a:lnTo>
                  <a:lnTo>
                    <a:pt x="488" y="104"/>
                  </a:lnTo>
                  <a:lnTo>
                    <a:pt x="488" y="120"/>
                  </a:lnTo>
                  <a:lnTo>
                    <a:pt x="488" y="128"/>
                  </a:lnTo>
                  <a:lnTo>
                    <a:pt x="504" y="136"/>
                  </a:lnTo>
                  <a:lnTo>
                    <a:pt x="512" y="144"/>
                  </a:lnTo>
                  <a:lnTo>
                    <a:pt x="512" y="152"/>
                  </a:lnTo>
                  <a:lnTo>
                    <a:pt x="504" y="168"/>
                  </a:lnTo>
                  <a:lnTo>
                    <a:pt x="504" y="184"/>
                  </a:lnTo>
                  <a:lnTo>
                    <a:pt x="520" y="184"/>
                  </a:lnTo>
                  <a:lnTo>
                    <a:pt x="528" y="184"/>
                  </a:lnTo>
                  <a:lnTo>
                    <a:pt x="536" y="184"/>
                  </a:lnTo>
                  <a:lnTo>
                    <a:pt x="528" y="192"/>
                  </a:lnTo>
                  <a:lnTo>
                    <a:pt x="536" y="200"/>
                  </a:lnTo>
                  <a:lnTo>
                    <a:pt x="536" y="208"/>
                  </a:lnTo>
                  <a:lnTo>
                    <a:pt x="528" y="216"/>
                  </a:lnTo>
                  <a:lnTo>
                    <a:pt x="528" y="224"/>
                  </a:lnTo>
                  <a:lnTo>
                    <a:pt x="536" y="224"/>
                  </a:lnTo>
                  <a:lnTo>
                    <a:pt x="552" y="216"/>
                  </a:lnTo>
                  <a:lnTo>
                    <a:pt x="536" y="232"/>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136"/>
            <p:cNvSpPr>
              <a:spLocks/>
            </p:cNvSpPr>
            <p:nvPr/>
          </p:nvSpPr>
          <p:spPr bwMode="auto">
            <a:xfrm>
              <a:off x="5554266" y="1165622"/>
              <a:ext cx="301228" cy="657225"/>
            </a:xfrm>
            <a:custGeom>
              <a:avLst/>
              <a:gdLst>
                <a:gd name="T0" fmla="*/ 401637 w 216"/>
                <a:gd name="T1" fmla="*/ 59410 h 472"/>
                <a:gd name="T2" fmla="*/ 386762 w 216"/>
                <a:gd name="T3" fmla="*/ 74263 h 472"/>
                <a:gd name="T4" fmla="*/ 371886 w 216"/>
                <a:gd name="T5" fmla="*/ 103968 h 472"/>
                <a:gd name="T6" fmla="*/ 386762 w 216"/>
                <a:gd name="T7" fmla="*/ 118820 h 472"/>
                <a:gd name="T8" fmla="*/ 371886 w 216"/>
                <a:gd name="T9" fmla="*/ 133673 h 472"/>
                <a:gd name="T10" fmla="*/ 342135 w 216"/>
                <a:gd name="T11" fmla="*/ 222788 h 472"/>
                <a:gd name="T12" fmla="*/ 327260 w 216"/>
                <a:gd name="T13" fmla="*/ 252493 h 472"/>
                <a:gd name="T14" fmla="*/ 312384 w 216"/>
                <a:gd name="T15" fmla="*/ 252493 h 472"/>
                <a:gd name="T16" fmla="*/ 312384 w 216"/>
                <a:gd name="T17" fmla="*/ 193083 h 472"/>
                <a:gd name="T18" fmla="*/ 312384 w 216"/>
                <a:gd name="T19" fmla="*/ 178231 h 472"/>
                <a:gd name="T20" fmla="*/ 282633 w 216"/>
                <a:gd name="T21" fmla="*/ 222788 h 472"/>
                <a:gd name="T22" fmla="*/ 267758 w 216"/>
                <a:gd name="T23" fmla="*/ 222788 h 472"/>
                <a:gd name="T24" fmla="*/ 252883 w 216"/>
                <a:gd name="T25" fmla="*/ 237641 h 472"/>
                <a:gd name="T26" fmla="*/ 238007 w 216"/>
                <a:gd name="T27" fmla="*/ 267346 h 472"/>
                <a:gd name="T28" fmla="*/ 238007 w 216"/>
                <a:gd name="T29" fmla="*/ 297051 h 472"/>
                <a:gd name="T30" fmla="*/ 208256 w 216"/>
                <a:gd name="T31" fmla="*/ 401019 h 472"/>
                <a:gd name="T32" fmla="*/ 223132 w 216"/>
                <a:gd name="T33" fmla="*/ 445576 h 472"/>
                <a:gd name="T34" fmla="*/ 208256 w 216"/>
                <a:gd name="T35" fmla="*/ 475281 h 472"/>
                <a:gd name="T36" fmla="*/ 282633 w 216"/>
                <a:gd name="T37" fmla="*/ 608954 h 472"/>
                <a:gd name="T38" fmla="*/ 252883 w 216"/>
                <a:gd name="T39" fmla="*/ 757480 h 472"/>
                <a:gd name="T40" fmla="*/ 238007 w 216"/>
                <a:gd name="T41" fmla="*/ 802037 h 472"/>
                <a:gd name="T42" fmla="*/ 148754 w 216"/>
                <a:gd name="T43" fmla="*/ 876300 h 472"/>
                <a:gd name="T44" fmla="*/ 119004 w 216"/>
                <a:gd name="T45" fmla="*/ 846595 h 472"/>
                <a:gd name="T46" fmla="*/ 89253 w 216"/>
                <a:gd name="T47" fmla="*/ 816890 h 472"/>
                <a:gd name="T48" fmla="*/ 89253 w 216"/>
                <a:gd name="T49" fmla="*/ 787185 h 472"/>
                <a:gd name="T50" fmla="*/ 59502 w 216"/>
                <a:gd name="T51" fmla="*/ 727775 h 472"/>
                <a:gd name="T52" fmla="*/ 59502 w 216"/>
                <a:gd name="T53" fmla="*/ 668364 h 472"/>
                <a:gd name="T54" fmla="*/ 44626 w 216"/>
                <a:gd name="T55" fmla="*/ 638659 h 472"/>
                <a:gd name="T56" fmla="*/ 59502 w 216"/>
                <a:gd name="T57" fmla="*/ 504986 h 472"/>
                <a:gd name="T58" fmla="*/ 59502 w 216"/>
                <a:gd name="T59" fmla="*/ 460429 h 472"/>
                <a:gd name="T60" fmla="*/ 74377 w 216"/>
                <a:gd name="T61" fmla="*/ 386166 h 472"/>
                <a:gd name="T62" fmla="*/ 74377 w 216"/>
                <a:gd name="T63" fmla="*/ 326756 h 472"/>
                <a:gd name="T64" fmla="*/ 104128 w 216"/>
                <a:gd name="T65" fmla="*/ 252493 h 472"/>
                <a:gd name="T66" fmla="*/ 119004 w 216"/>
                <a:gd name="T67" fmla="*/ 207936 h 472"/>
                <a:gd name="T68" fmla="*/ 119004 w 216"/>
                <a:gd name="T69" fmla="*/ 178231 h 472"/>
                <a:gd name="T70" fmla="*/ 119004 w 216"/>
                <a:gd name="T71" fmla="*/ 178231 h 472"/>
                <a:gd name="T72" fmla="*/ 74377 w 216"/>
                <a:gd name="T73" fmla="*/ 252493 h 472"/>
                <a:gd name="T74" fmla="*/ 44626 w 216"/>
                <a:gd name="T75" fmla="*/ 252493 h 472"/>
                <a:gd name="T76" fmla="*/ 14875 w 216"/>
                <a:gd name="T77" fmla="*/ 326756 h 472"/>
                <a:gd name="T78" fmla="*/ 0 w 216"/>
                <a:gd name="T79" fmla="*/ 297051 h 472"/>
                <a:gd name="T80" fmla="*/ 14875 w 216"/>
                <a:gd name="T81" fmla="*/ 252493 h 472"/>
                <a:gd name="T82" fmla="*/ 44626 w 216"/>
                <a:gd name="T83" fmla="*/ 222788 h 472"/>
                <a:gd name="T84" fmla="*/ 59502 w 216"/>
                <a:gd name="T85" fmla="*/ 193083 h 472"/>
                <a:gd name="T86" fmla="*/ 59502 w 216"/>
                <a:gd name="T87" fmla="*/ 193083 h 472"/>
                <a:gd name="T88" fmla="*/ 104128 w 216"/>
                <a:gd name="T89" fmla="*/ 103968 h 472"/>
                <a:gd name="T90" fmla="*/ 119004 w 216"/>
                <a:gd name="T91" fmla="*/ 59410 h 472"/>
                <a:gd name="T92" fmla="*/ 119004 w 216"/>
                <a:gd name="T93" fmla="*/ 89115 h 472"/>
                <a:gd name="T94" fmla="*/ 148754 w 216"/>
                <a:gd name="T95" fmla="*/ 74263 h 472"/>
                <a:gd name="T96" fmla="*/ 148754 w 216"/>
                <a:gd name="T97" fmla="*/ 74263 h 472"/>
                <a:gd name="T98" fmla="*/ 163630 w 216"/>
                <a:gd name="T99" fmla="*/ 59410 h 472"/>
                <a:gd name="T100" fmla="*/ 163630 w 216"/>
                <a:gd name="T101" fmla="*/ 74263 h 472"/>
                <a:gd name="T102" fmla="*/ 163630 w 216"/>
                <a:gd name="T103" fmla="*/ 103968 h 472"/>
                <a:gd name="T104" fmla="*/ 193381 w 216"/>
                <a:gd name="T105" fmla="*/ 74263 h 472"/>
                <a:gd name="T106" fmla="*/ 193381 w 216"/>
                <a:gd name="T107" fmla="*/ 59410 h 472"/>
                <a:gd name="T108" fmla="*/ 223132 w 216"/>
                <a:gd name="T109" fmla="*/ 29705 h 472"/>
                <a:gd name="T110" fmla="*/ 252883 w 216"/>
                <a:gd name="T111" fmla="*/ 29705 h 472"/>
                <a:gd name="T112" fmla="*/ 282633 w 216"/>
                <a:gd name="T113" fmla="*/ 29705 h 472"/>
                <a:gd name="T114" fmla="*/ 357011 w 216"/>
                <a:gd name="T115" fmla="*/ 0 h 472"/>
                <a:gd name="T116" fmla="*/ 386762 w 216"/>
                <a:gd name="T117" fmla="*/ 29705 h 4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 h="472">
                  <a:moveTo>
                    <a:pt x="216" y="24"/>
                  </a:moveTo>
                  <a:lnTo>
                    <a:pt x="216" y="32"/>
                  </a:lnTo>
                  <a:lnTo>
                    <a:pt x="208" y="32"/>
                  </a:lnTo>
                  <a:lnTo>
                    <a:pt x="208" y="40"/>
                  </a:lnTo>
                  <a:lnTo>
                    <a:pt x="200" y="40"/>
                  </a:lnTo>
                  <a:lnTo>
                    <a:pt x="200" y="56"/>
                  </a:lnTo>
                  <a:lnTo>
                    <a:pt x="208" y="64"/>
                  </a:lnTo>
                  <a:lnTo>
                    <a:pt x="208" y="72"/>
                  </a:lnTo>
                  <a:lnTo>
                    <a:pt x="200" y="72"/>
                  </a:lnTo>
                  <a:lnTo>
                    <a:pt x="184" y="80"/>
                  </a:lnTo>
                  <a:lnTo>
                    <a:pt x="184" y="96"/>
                  </a:lnTo>
                  <a:lnTo>
                    <a:pt x="184" y="120"/>
                  </a:lnTo>
                  <a:lnTo>
                    <a:pt x="184" y="128"/>
                  </a:lnTo>
                  <a:lnTo>
                    <a:pt x="176" y="136"/>
                  </a:lnTo>
                  <a:lnTo>
                    <a:pt x="168" y="136"/>
                  </a:lnTo>
                  <a:lnTo>
                    <a:pt x="168" y="128"/>
                  </a:lnTo>
                  <a:lnTo>
                    <a:pt x="168" y="104"/>
                  </a:lnTo>
                  <a:lnTo>
                    <a:pt x="168" y="96"/>
                  </a:lnTo>
                  <a:lnTo>
                    <a:pt x="160" y="104"/>
                  </a:lnTo>
                  <a:lnTo>
                    <a:pt x="152" y="120"/>
                  </a:lnTo>
                  <a:lnTo>
                    <a:pt x="144" y="120"/>
                  </a:lnTo>
                  <a:lnTo>
                    <a:pt x="136" y="128"/>
                  </a:lnTo>
                  <a:lnTo>
                    <a:pt x="136" y="144"/>
                  </a:lnTo>
                  <a:lnTo>
                    <a:pt x="128" y="144"/>
                  </a:lnTo>
                  <a:lnTo>
                    <a:pt x="128" y="152"/>
                  </a:lnTo>
                  <a:lnTo>
                    <a:pt x="128" y="160"/>
                  </a:lnTo>
                  <a:lnTo>
                    <a:pt x="128" y="176"/>
                  </a:lnTo>
                  <a:lnTo>
                    <a:pt x="120" y="208"/>
                  </a:lnTo>
                  <a:lnTo>
                    <a:pt x="112" y="216"/>
                  </a:lnTo>
                  <a:lnTo>
                    <a:pt x="120" y="232"/>
                  </a:lnTo>
                  <a:lnTo>
                    <a:pt x="120" y="240"/>
                  </a:lnTo>
                  <a:lnTo>
                    <a:pt x="120" y="248"/>
                  </a:lnTo>
                  <a:lnTo>
                    <a:pt x="112" y="248"/>
                  </a:lnTo>
                  <a:lnTo>
                    <a:pt x="112" y="256"/>
                  </a:lnTo>
                  <a:lnTo>
                    <a:pt x="128" y="296"/>
                  </a:lnTo>
                  <a:lnTo>
                    <a:pt x="144" y="304"/>
                  </a:lnTo>
                  <a:lnTo>
                    <a:pt x="152" y="328"/>
                  </a:lnTo>
                  <a:lnTo>
                    <a:pt x="152" y="368"/>
                  </a:lnTo>
                  <a:lnTo>
                    <a:pt x="144" y="392"/>
                  </a:lnTo>
                  <a:lnTo>
                    <a:pt x="136" y="408"/>
                  </a:lnTo>
                  <a:lnTo>
                    <a:pt x="128" y="424"/>
                  </a:lnTo>
                  <a:lnTo>
                    <a:pt x="128" y="432"/>
                  </a:lnTo>
                  <a:lnTo>
                    <a:pt x="120" y="448"/>
                  </a:lnTo>
                  <a:lnTo>
                    <a:pt x="104" y="456"/>
                  </a:lnTo>
                  <a:lnTo>
                    <a:pt x="80" y="472"/>
                  </a:lnTo>
                  <a:lnTo>
                    <a:pt x="72" y="472"/>
                  </a:lnTo>
                  <a:lnTo>
                    <a:pt x="64" y="464"/>
                  </a:lnTo>
                  <a:lnTo>
                    <a:pt x="64" y="456"/>
                  </a:lnTo>
                  <a:lnTo>
                    <a:pt x="56" y="456"/>
                  </a:lnTo>
                  <a:lnTo>
                    <a:pt x="48" y="440"/>
                  </a:lnTo>
                  <a:lnTo>
                    <a:pt x="48" y="432"/>
                  </a:lnTo>
                  <a:lnTo>
                    <a:pt x="48" y="424"/>
                  </a:lnTo>
                  <a:lnTo>
                    <a:pt x="32" y="416"/>
                  </a:lnTo>
                  <a:lnTo>
                    <a:pt x="32" y="400"/>
                  </a:lnTo>
                  <a:lnTo>
                    <a:pt x="32" y="392"/>
                  </a:lnTo>
                  <a:lnTo>
                    <a:pt x="32" y="384"/>
                  </a:lnTo>
                  <a:lnTo>
                    <a:pt x="32" y="376"/>
                  </a:lnTo>
                  <a:lnTo>
                    <a:pt x="32" y="360"/>
                  </a:lnTo>
                  <a:lnTo>
                    <a:pt x="32" y="352"/>
                  </a:lnTo>
                  <a:lnTo>
                    <a:pt x="24" y="344"/>
                  </a:lnTo>
                  <a:lnTo>
                    <a:pt x="24" y="328"/>
                  </a:lnTo>
                  <a:lnTo>
                    <a:pt x="24" y="288"/>
                  </a:lnTo>
                  <a:lnTo>
                    <a:pt x="32" y="272"/>
                  </a:lnTo>
                  <a:lnTo>
                    <a:pt x="32" y="264"/>
                  </a:lnTo>
                  <a:lnTo>
                    <a:pt x="32" y="248"/>
                  </a:lnTo>
                  <a:lnTo>
                    <a:pt x="24" y="232"/>
                  </a:lnTo>
                  <a:lnTo>
                    <a:pt x="32" y="216"/>
                  </a:lnTo>
                  <a:lnTo>
                    <a:pt x="40" y="208"/>
                  </a:lnTo>
                  <a:lnTo>
                    <a:pt x="40" y="200"/>
                  </a:lnTo>
                  <a:lnTo>
                    <a:pt x="40" y="176"/>
                  </a:lnTo>
                  <a:lnTo>
                    <a:pt x="48" y="152"/>
                  </a:lnTo>
                  <a:lnTo>
                    <a:pt x="56" y="136"/>
                  </a:lnTo>
                  <a:lnTo>
                    <a:pt x="56" y="128"/>
                  </a:lnTo>
                  <a:lnTo>
                    <a:pt x="64" y="120"/>
                  </a:lnTo>
                  <a:lnTo>
                    <a:pt x="64" y="112"/>
                  </a:lnTo>
                  <a:lnTo>
                    <a:pt x="64" y="104"/>
                  </a:lnTo>
                  <a:lnTo>
                    <a:pt x="64" y="96"/>
                  </a:lnTo>
                  <a:lnTo>
                    <a:pt x="48" y="104"/>
                  </a:lnTo>
                  <a:lnTo>
                    <a:pt x="40" y="120"/>
                  </a:lnTo>
                  <a:lnTo>
                    <a:pt x="40" y="136"/>
                  </a:lnTo>
                  <a:lnTo>
                    <a:pt x="48" y="136"/>
                  </a:lnTo>
                  <a:lnTo>
                    <a:pt x="40" y="136"/>
                  </a:lnTo>
                  <a:lnTo>
                    <a:pt x="24" y="136"/>
                  </a:lnTo>
                  <a:lnTo>
                    <a:pt x="24" y="152"/>
                  </a:lnTo>
                  <a:lnTo>
                    <a:pt x="16" y="168"/>
                  </a:lnTo>
                  <a:lnTo>
                    <a:pt x="8" y="176"/>
                  </a:lnTo>
                  <a:lnTo>
                    <a:pt x="0" y="176"/>
                  </a:lnTo>
                  <a:lnTo>
                    <a:pt x="0" y="160"/>
                  </a:lnTo>
                  <a:lnTo>
                    <a:pt x="8" y="152"/>
                  </a:lnTo>
                  <a:lnTo>
                    <a:pt x="8" y="144"/>
                  </a:lnTo>
                  <a:lnTo>
                    <a:pt x="8" y="136"/>
                  </a:lnTo>
                  <a:lnTo>
                    <a:pt x="16" y="128"/>
                  </a:lnTo>
                  <a:lnTo>
                    <a:pt x="24" y="120"/>
                  </a:lnTo>
                  <a:lnTo>
                    <a:pt x="32" y="104"/>
                  </a:lnTo>
                  <a:lnTo>
                    <a:pt x="48" y="72"/>
                  </a:lnTo>
                  <a:lnTo>
                    <a:pt x="56" y="56"/>
                  </a:lnTo>
                  <a:lnTo>
                    <a:pt x="56" y="32"/>
                  </a:lnTo>
                  <a:lnTo>
                    <a:pt x="64" y="32"/>
                  </a:lnTo>
                  <a:lnTo>
                    <a:pt x="64" y="40"/>
                  </a:lnTo>
                  <a:lnTo>
                    <a:pt x="64" y="48"/>
                  </a:lnTo>
                  <a:lnTo>
                    <a:pt x="64" y="56"/>
                  </a:lnTo>
                  <a:lnTo>
                    <a:pt x="80" y="40"/>
                  </a:lnTo>
                  <a:lnTo>
                    <a:pt x="88" y="32"/>
                  </a:lnTo>
                  <a:lnTo>
                    <a:pt x="96" y="32"/>
                  </a:lnTo>
                  <a:lnTo>
                    <a:pt x="88" y="40"/>
                  </a:lnTo>
                  <a:lnTo>
                    <a:pt x="88" y="48"/>
                  </a:lnTo>
                  <a:lnTo>
                    <a:pt x="88" y="56"/>
                  </a:lnTo>
                  <a:lnTo>
                    <a:pt x="96" y="48"/>
                  </a:lnTo>
                  <a:lnTo>
                    <a:pt x="104" y="40"/>
                  </a:lnTo>
                  <a:lnTo>
                    <a:pt x="112" y="32"/>
                  </a:lnTo>
                  <a:lnTo>
                    <a:pt x="104" y="32"/>
                  </a:lnTo>
                  <a:lnTo>
                    <a:pt x="104" y="24"/>
                  </a:lnTo>
                  <a:lnTo>
                    <a:pt x="112" y="16"/>
                  </a:lnTo>
                  <a:lnTo>
                    <a:pt x="120" y="16"/>
                  </a:lnTo>
                  <a:lnTo>
                    <a:pt x="136" y="16"/>
                  </a:lnTo>
                  <a:lnTo>
                    <a:pt x="152" y="16"/>
                  </a:lnTo>
                  <a:lnTo>
                    <a:pt x="160" y="0"/>
                  </a:lnTo>
                  <a:lnTo>
                    <a:pt x="192" y="0"/>
                  </a:lnTo>
                  <a:lnTo>
                    <a:pt x="200" y="8"/>
                  </a:lnTo>
                  <a:lnTo>
                    <a:pt x="208" y="16"/>
                  </a:lnTo>
                  <a:lnTo>
                    <a:pt x="216" y="24"/>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137"/>
            <p:cNvSpPr>
              <a:spLocks/>
            </p:cNvSpPr>
            <p:nvPr/>
          </p:nvSpPr>
          <p:spPr bwMode="auto">
            <a:xfrm>
              <a:off x="6055519" y="1254919"/>
              <a:ext cx="702469" cy="534591"/>
            </a:xfrm>
            <a:custGeom>
              <a:avLst/>
              <a:gdLst>
                <a:gd name="T0" fmla="*/ 104069 w 504"/>
                <a:gd name="T1" fmla="*/ 504892 h 384"/>
                <a:gd name="T2" fmla="*/ 89202 w 504"/>
                <a:gd name="T3" fmla="*/ 549441 h 384"/>
                <a:gd name="T4" fmla="*/ 44601 w 504"/>
                <a:gd name="T5" fmla="*/ 593990 h 384"/>
                <a:gd name="T6" fmla="*/ 59468 w 504"/>
                <a:gd name="T7" fmla="*/ 608840 h 384"/>
                <a:gd name="T8" fmla="*/ 89202 w 504"/>
                <a:gd name="T9" fmla="*/ 608840 h 384"/>
                <a:gd name="T10" fmla="*/ 133804 w 504"/>
                <a:gd name="T11" fmla="*/ 608840 h 384"/>
                <a:gd name="T12" fmla="*/ 208139 w 504"/>
                <a:gd name="T13" fmla="*/ 534591 h 384"/>
                <a:gd name="T14" fmla="*/ 282474 w 504"/>
                <a:gd name="T15" fmla="*/ 445493 h 384"/>
                <a:gd name="T16" fmla="*/ 371677 w 504"/>
                <a:gd name="T17" fmla="*/ 460342 h 384"/>
                <a:gd name="T18" fmla="*/ 401411 w 504"/>
                <a:gd name="T19" fmla="*/ 430643 h 384"/>
                <a:gd name="T20" fmla="*/ 475746 w 504"/>
                <a:gd name="T21" fmla="*/ 386094 h 384"/>
                <a:gd name="T22" fmla="*/ 579815 w 504"/>
                <a:gd name="T23" fmla="*/ 356394 h 384"/>
                <a:gd name="T24" fmla="*/ 550081 w 504"/>
                <a:gd name="T25" fmla="*/ 296995 h 384"/>
                <a:gd name="T26" fmla="*/ 535214 w 504"/>
                <a:gd name="T27" fmla="*/ 311845 h 384"/>
                <a:gd name="T28" fmla="*/ 460879 w 504"/>
                <a:gd name="T29" fmla="*/ 296995 h 384"/>
                <a:gd name="T30" fmla="*/ 490613 w 504"/>
                <a:gd name="T31" fmla="*/ 237596 h 384"/>
                <a:gd name="T32" fmla="*/ 594683 w 504"/>
                <a:gd name="T33" fmla="*/ 163347 h 384"/>
                <a:gd name="T34" fmla="*/ 743353 w 504"/>
                <a:gd name="T35" fmla="*/ 118798 h 384"/>
                <a:gd name="T36" fmla="*/ 773087 w 504"/>
                <a:gd name="T37" fmla="*/ 118798 h 384"/>
                <a:gd name="T38" fmla="*/ 802821 w 504"/>
                <a:gd name="T39" fmla="*/ 133648 h 384"/>
                <a:gd name="T40" fmla="*/ 817688 w 504"/>
                <a:gd name="T41" fmla="*/ 89099 h 384"/>
                <a:gd name="T42" fmla="*/ 787954 w 504"/>
                <a:gd name="T43" fmla="*/ 103948 h 384"/>
                <a:gd name="T44" fmla="*/ 773087 w 504"/>
                <a:gd name="T45" fmla="*/ 89099 h 384"/>
                <a:gd name="T46" fmla="*/ 743353 w 504"/>
                <a:gd name="T47" fmla="*/ 89099 h 384"/>
                <a:gd name="T48" fmla="*/ 802821 w 504"/>
                <a:gd name="T49" fmla="*/ 59399 h 384"/>
                <a:gd name="T50" fmla="*/ 832556 w 504"/>
                <a:gd name="T51" fmla="*/ 59399 h 384"/>
                <a:gd name="T52" fmla="*/ 906891 w 504"/>
                <a:gd name="T53" fmla="*/ 14850 h 384"/>
                <a:gd name="T54" fmla="*/ 936625 w 504"/>
                <a:gd name="T55" fmla="*/ 14850 h 384"/>
                <a:gd name="T56" fmla="*/ 892024 w 504"/>
                <a:gd name="T57" fmla="*/ 59399 h 384"/>
                <a:gd name="T58" fmla="*/ 921758 w 504"/>
                <a:gd name="T59" fmla="*/ 74249 h 384"/>
                <a:gd name="T60" fmla="*/ 921758 w 504"/>
                <a:gd name="T61" fmla="*/ 103948 h 384"/>
                <a:gd name="T62" fmla="*/ 921758 w 504"/>
                <a:gd name="T63" fmla="*/ 118798 h 384"/>
                <a:gd name="T64" fmla="*/ 921758 w 504"/>
                <a:gd name="T65" fmla="*/ 163347 h 384"/>
                <a:gd name="T66" fmla="*/ 862290 w 504"/>
                <a:gd name="T67" fmla="*/ 222746 h 384"/>
                <a:gd name="T68" fmla="*/ 817688 w 504"/>
                <a:gd name="T69" fmla="*/ 237596 h 384"/>
                <a:gd name="T70" fmla="*/ 773087 w 504"/>
                <a:gd name="T71" fmla="*/ 252446 h 384"/>
                <a:gd name="T72" fmla="*/ 743353 w 504"/>
                <a:gd name="T73" fmla="*/ 252446 h 384"/>
                <a:gd name="T74" fmla="*/ 639284 w 504"/>
                <a:gd name="T75" fmla="*/ 237596 h 384"/>
                <a:gd name="T76" fmla="*/ 564948 w 504"/>
                <a:gd name="T77" fmla="*/ 296995 h 384"/>
                <a:gd name="T78" fmla="*/ 594683 w 504"/>
                <a:gd name="T79" fmla="*/ 341544 h 384"/>
                <a:gd name="T80" fmla="*/ 594683 w 504"/>
                <a:gd name="T81" fmla="*/ 371244 h 384"/>
                <a:gd name="T82" fmla="*/ 579815 w 504"/>
                <a:gd name="T83" fmla="*/ 400943 h 384"/>
                <a:gd name="T84" fmla="*/ 550081 w 504"/>
                <a:gd name="T85" fmla="*/ 445493 h 384"/>
                <a:gd name="T86" fmla="*/ 535214 w 504"/>
                <a:gd name="T87" fmla="*/ 460342 h 384"/>
                <a:gd name="T88" fmla="*/ 431145 w 504"/>
                <a:gd name="T89" fmla="*/ 549441 h 384"/>
                <a:gd name="T90" fmla="*/ 341942 w 504"/>
                <a:gd name="T91" fmla="*/ 579140 h 384"/>
                <a:gd name="T92" fmla="*/ 237873 w 504"/>
                <a:gd name="T93" fmla="*/ 683089 h 384"/>
                <a:gd name="T94" fmla="*/ 193272 w 504"/>
                <a:gd name="T95" fmla="*/ 683089 h 384"/>
                <a:gd name="T96" fmla="*/ 133804 w 504"/>
                <a:gd name="T97" fmla="*/ 712788 h 384"/>
                <a:gd name="T98" fmla="*/ 89202 w 504"/>
                <a:gd name="T99" fmla="*/ 712788 h 384"/>
                <a:gd name="T100" fmla="*/ 89202 w 504"/>
                <a:gd name="T101" fmla="*/ 697938 h 384"/>
                <a:gd name="T102" fmla="*/ 104069 w 504"/>
                <a:gd name="T103" fmla="*/ 683089 h 384"/>
                <a:gd name="T104" fmla="*/ 74335 w 504"/>
                <a:gd name="T105" fmla="*/ 697938 h 384"/>
                <a:gd name="T106" fmla="*/ 14867 w 504"/>
                <a:gd name="T107" fmla="*/ 668239 h 384"/>
                <a:gd name="T108" fmla="*/ 0 w 504"/>
                <a:gd name="T109" fmla="*/ 683089 h 384"/>
                <a:gd name="T110" fmla="*/ 0 w 504"/>
                <a:gd name="T111" fmla="*/ 653389 h 384"/>
                <a:gd name="T112" fmla="*/ 29734 w 504"/>
                <a:gd name="T113" fmla="*/ 608840 h 384"/>
                <a:gd name="T114" fmla="*/ 44601 w 504"/>
                <a:gd name="T115" fmla="*/ 549441 h 384"/>
                <a:gd name="T116" fmla="*/ 74335 w 504"/>
                <a:gd name="T117" fmla="*/ 534591 h 384"/>
                <a:gd name="T118" fmla="*/ 74335 w 504"/>
                <a:gd name="T119" fmla="*/ 504892 h 384"/>
                <a:gd name="T120" fmla="*/ 89202 w 504"/>
                <a:gd name="T121" fmla="*/ 475192 h 384"/>
                <a:gd name="T122" fmla="*/ 104069 w 504"/>
                <a:gd name="T123" fmla="*/ 490042 h 384"/>
                <a:gd name="T124" fmla="*/ 104069 w 504"/>
                <a:gd name="T125" fmla="*/ 475192 h 3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04" h="384">
                  <a:moveTo>
                    <a:pt x="64" y="256"/>
                  </a:moveTo>
                  <a:lnTo>
                    <a:pt x="56" y="264"/>
                  </a:lnTo>
                  <a:lnTo>
                    <a:pt x="56" y="272"/>
                  </a:lnTo>
                  <a:lnTo>
                    <a:pt x="72" y="272"/>
                  </a:lnTo>
                  <a:lnTo>
                    <a:pt x="72" y="288"/>
                  </a:lnTo>
                  <a:lnTo>
                    <a:pt x="48" y="296"/>
                  </a:lnTo>
                  <a:lnTo>
                    <a:pt x="32" y="296"/>
                  </a:lnTo>
                  <a:lnTo>
                    <a:pt x="24" y="304"/>
                  </a:lnTo>
                  <a:lnTo>
                    <a:pt x="24" y="320"/>
                  </a:lnTo>
                  <a:lnTo>
                    <a:pt x="32" y="328"/>
                  </a:lnTo>
                  <a:lnTo>
                    <a:pt x="40" y="328"/>
                  </a:lnTo>
                  <a:lnTo>
                    <a:pt x="48" y="328"/>
                  </a:lnTo>
                  <a:lnTo>
                    <a:pt x="48" y="320"/>
                  </a:lnTo>
                  <a:lnTo>
                    <a:pt x="72" y="328"/>
                  </a:lnTo>
                  <a:lnTo>
                    <a:pt x="72" y="312"/>
                  </a:lnTo>
                  <a:lnTo>
                    <a:pt x="104" y="296"/>
                  </a:lnTo>
                  <a:lnTo>
                    <a:pt x="112" y="288"/>
                  </a:lnTo>
                  <a:lnTo>
                    <a:pt x="120" y="264"/>
                  </a:lnTo>
                  <a:lnTo>
                    <a:pt x="152" y="240"/>
                  </a:lnTo>
                  <a:lnTo>
                    <a:pt x="184" y="240"/>
                  </a:lnTo>
                  <a:lnTo>
                    <a:pt x="192" y="240"/>
                  </a:lnTo>
                  <a:lnTo>
                    <a:pt x="200" y="248"/>
                  </a:lnTo>
                  <a:lnTo>
                    <a:pt x="240" y="240"/>
                  </a:lnTo>
                  <a:lnTo>
                    <a:pt x="216" y="232"/>
                  </a:lnTo>
                  <a:lnTo>
                    <a:pt x="216" y="224"/>
                  </a:lnTo>
                  <a:lnTo>
                    <a:pt x="256" y="208"/>
                  </a:lnTo>
                  <a:lnTo>
                    <a:pt x="272" y="200"/>
                  </a:lnTo>
                  <a:lnTo>
                    <a:pt x="312" y="192"/>
                  </a:lnTo>
                  <a:lnTo>
                    <a:pt x="304" y="176"/>
                  </a:lnTo>
                  <a:lnTo>
                    <a:pt x="296" y="168"/>
                  </a:lnTo>
                  <a:lnTo>
                    <a:pt x="296" y="160"/>
                  </a:lnTo>
                  <a:lnTo>
                    <a:pt x="288" y="168"/>
                  </a:lnTo>
                  <a:lnTo>
                    <a:pt x="264" y="168"/>
                  </a:lnTo>
                  <a:lnTo>
                    <a:pt x="256" y="160"/>
                  </a:lnTo>
                  <a:lnTo>
                    <a:pt x="248" y="160"/>
                  </a:lnTo>
                  <a:lnTo>
                    <a:pt x="264" y="128"/>
                  </a:lnTo>
                  <a:lnTo>
                    <a:pt x="288" y="104"/>
                  </a:lnTo>
                  <a:lnTo>
                    <a:pt x="320" y="88"/>
                  </a:lnTo>
                  <a:lnTo>
                    <a:pt x="392" y="64"/>
                  </a:lnTo>
                  <a:lnTo>
                    <a:pt x="400" y="64"/>
                  </a:lnTo>
                  <a:lnTo>
                    <a:pt x="408" y="64"/>
                  </a:lnTo>
                  <a:lnTo>
                    <a:pt x="416" y="64"/>
                  </a:lnTo>
                  <a:lnTo>
                    <a:pt x="424" y="72"/>
                  </a:lnTo>
                  <a:lnTo>
                    <a:pt x="432" y="72"/>
                  </a:lnTo>
                  <a:lnTo>
                    <a:pt x="448" y="56"/>
                  </a:lnTo>
                  <a:lnTo>
                    <a:pt x="440" y="48"/>
                  </a:lnTo>
                  <a:lnTo>
                    <a:pt x="424" y="56"/>
                  </a:lnTo>
                  <a:lnTo>
                    <a:pt x="424" y="48"/>
                  </a:lnTo>
                  <a:lnTo>
                    <a:pt x="416" y="48"/>
                  </a:lnTo>
                  <a:lnTo>
                    <a:pt x="400" y="48"/>
                  </a:lnTo>
                  <a:lnTo>
                    <a:pt x="408" y="40"/>
                  </a:lnTo>
                  <a:lnTo>
                    <a:pt x="432" y="32"/>
                  </a:lnTo>
                  <a:lnTo>
                    <a:pt x="432" y="48"/>
                  </a:lnTo>
                  <a:lnTo>
                    <a:pt x="448" y="32"/>
                  </a:lnTo>
                  <a:lnTo>
                    <a:pt x="464" y="24"/>
                  </a:lnTo>
                  <a:lnTo>
                    <a:pt x="472" y="24"/>
                  </a:lnTo>
                  <a:lnTo>
                    <a:pt x="488" y="8"/>
                  </a:lnTo>
                  <a:lnTo>
                    <a:pt x="496" y="0"/>
                  </a:lnTo>
                  <a:lnTo>
                    <a:pt x="504" y="8"/>
                  </a:lnTo>
                  <a:lnTo>
                    <a:pt x="480" y="32"/>
                  </a:lnTo>
                  <a:lnTo>
                    <a:pt x="488" y="32"/>
                  </a:lnTo>
                  <a:lnTo>
                    <a:pt x="496" y="40"/>
                  </a:lnTo>
                  <a:lnTo>
                    <a:pt x="496" y="56"/>
                  </a:lnTo>
                  <a:lnTo>
                    <a:pt x="488" y="56"/>
                  </a:lnTo>
                  <a:lnTo>
                    <a:pt x="496" y="64"/>
                  </a:lnTo>
                  <a:lnTo>
                    <a:pt x="496" y="80"/>
                  </a:lnTo>
                  <a:lnTo>
                    <a:pt x="496" y="88"/>
                  </a:lnTo>
                  <a:lnTo>
                    <a:pt x="488" y="88"/>
                  </a:lnTo>
                  <a:lnTo>
                    <a:pt x="472" y="104"/>
                  </a:lnTo>
                  <a:lnTo>
                    <a:pt x="464" y="120"/>
                  </a:lnTo>
                  <a:lnTo>
                    <a:pt x="448" y="128"/>
                  </a:lnTo>
                  <a:lnTo>
                    <a:pt x="440" y="128"/>
                  </a:lnTo>
                  <a:lnTo>
                    <a:pt x="432" y="128"/>
                  </a:lnTo>
                  <a:lnTo>
                    <a:pt x="424" y="128"/>
                  </a:lnTo>
                  <a:lnTo>
                    <a:pt x="416" y="136"/>
                  </a:lnTo>
                  <a:lnTo>
                    <a:pt x="400" y="136"/>
                  </a:lnTo>
                  <a:lnTo>
                    <a:pt x="392" y="128"/>
                  </a:lnTo>
                  <a:lnTo>
                    <a:pt x="344" y="128"/>
                  </a:lnTo>
                  <a:lnTo>
                    <a:pt x="312" y="152"/>
                  </a:lnTo>
                  <a:lnTo>
                    <a:pt x="304" y="160"/>
                  </a:lnTo>
                  <a:lnTo>
                    <a:pt x="304" y="168"/>
                  </a:lnTo>
                  <a:lnTo>
                    <a:pt x="312" y="176"/>
                  </a:lnTo>
                  <a:lnTo>
                    <a:pt x="320" y="184"/>
                  </a:lnTo>
                  <a:lnTo>
                    <a:pt x="320" y="192"/>
                  </a:lnTo>
                  <a:lnTo>
                    <a:pt x="320" y="200"/>
                  </a:lnTo>
                  <a:lnTo>
                    <a:pt x="320" y="208"/>
                  </a:lnTo>
                  <a:lnTo>
                    <a:pt x="312" y="216"/>
                  </a:lnTo>
                  <a:lnTo>
                    <a:pt x="304" y="224"/>
                  </a:lnTo>
                  <a:lnTo>
                    <a:pt x="296" y="240"/>
                  </a:lnTo>
                  <a:lnTo>
                    <a:pt x="288" y="248"/>
                  </a:lnTo>
                  <a:lnTo>
                    <a:pt x="272" y="264"/>
                  </a:lnTo>
                  <a:lnTo>
                    <a:pt x="256" y="272"/>
                  </a:lnTo>
                  <a:lnTo>
                    <a:pt x="232" y="296"/>
                  </a:lnTo>
                  <a:lnTo>
                    <a:pt x="216" y="304"/>
                  </a:lnTo>
                  <a:lnTo>
                    <a:pt x="184" y="312"/>
                  </a:lnTo>
                  <a:lnTo>
                    <a:pt x="144" y="352"/>
                  </a:lnTo>
                  <a:lnTo>
                    <a:pt x="128" y="368"/>
                  </a:lnTo>
                  <a:lnTo>
                    <a:pt x="112" y="368"/>
                  </a:lnTo>
                  <a:lnTo>
                    <a:pt x="104" y="368"/>
                  </a:lnTo>
                  <a:lnTo>
                    <a:pt x="96" y="376"/>
                  </a:lnTo>
                  <a:lnTo>
                    <a:pt x="80" y="384"/>
                  </a:lnTo>
                  <a:lnTo>
                    <a:pt x="72" y="384"/>
                  </a:lnTo>
                  <a:lnTo>
                    <a:pt x="64" y="376"/>
                  </a:lnTo>
                  <a:lnTo>
                    <a:pt x="56" y="384"/>
                  </a:lnTo>
                  <a:lnTo>
                    <a:pt x="48" y="384"/>
                  </a:lnTo>
                  <a:lnTo>
                    <a:pt x="40" y="384"/>
                  </a:lnTo>
                  <a:lnTo>
                    <a:pt x="48" y="376"/>
                  </a:lnTo>
                  <a:lnTo>
                    <a:pt x="64" y="376"/>
                  </a:lnTo>
                  <a:lnTo>
                    <a:pt x="56" y="368"/>
                  </a:lnTo>
                  <a:lnTo>
                    <a:pt x="48" y="376"/>
                  </a:lnTo>
                  <a:lnTo>
                    <a:pt x="40" y="376"/>
                  </a:lnTo>
                  <a:lnTo>
                    <a:pt x="32" y="360"/>
                  </a:lnTo>
                  <a:lnTo>
                    <a:pt x="8" y="360"/>
                  </a:lnTo>
                  <a:lnTo>
                    <a:pt x="0" y="368"/>
                  </a:lnTo>
                  <a:lnTo>
                    <a:pt x="0" y="360"/>
                  </a:lnTo>
                  <a:lnTo>
                    <a:pt x="0" y="352"/>
                  </a:lnTo>
                  <a:lnTo>
                    <a:pt x="16" y="336"/>
                  </a:lnTo>
                  <a:lnTo>
                    <a:pt x="16" y="328"/>
                  </a:lnTo>
                  <a:lnTo>
                    <a:pt x="16" y="320"/>
                  </a:lnTo>
                  <a:lnTo>
                    <a:pt x="16" y="304"/>
                  </a:lnTo>
                  <a:lnTo>
                    <a:pt x="24" y="296"/>
                  </a:lnTo>
                  <a:lnTo>
                    <a:pt x="32" y="296"/>
                  </a:lnTo>
                  <a:lnTo>
                    <a:pt x="40" y="288"/>
                  </a:lnTo>
                  <a:lnTo>
                    <a:pt x="40" y="280"/>
                  </a:lnTo>
                  <a:lnTo>
                    <a:pt x="40" y="272"/>
                  </a:lnTo>
                  <a:lnTo>
                    <a:pt x="40" y="264"/>
                  </a:lnTo>
                  <a:lnTo>
                    <a:pt x="40" y="256"/>
                  </a:lnTo>
                  <a:lnTo>
                    <a:pt x="48" y="256"/>
                  </a:lnTo>
                  <a:lnTo>
                    <a:pt x="56" y="264"/>
                  </a:lnTo>
                  <a:lnTo>
                    <a:pt x="56" y="256"/>
                  </a:lnTo>
                  <a:lnTo>
                    <a:pt x="64" y="256"/>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138"/>
            <p:cNvSpPr>
              <a:spLocks/>
            </p:cNvSpPr>
            <p:nvPr/>
          </p:nvSpPr>
          <p:spPr bwMode="auto">
            <a:xfrm>
              <a:off x="5844779" y="1087041"/>
              <a:ext cx="534590" cy="523875"/>
            </a:xfrm>
            <a:custGeom>
              <a:avLst/>
              <a:gdLst>
                <a:gd name="T0" fmla="*/ 386093 w 384"/>
                <a:gd name="T1" fmla="*/ 639053 h 376"/>
                <a:gd name="T2" fmla="*/ 311844 w 384"/>
                <a:gd name="T3" fmla="*/ 445851 h 376"/>
                <a:gd name="T4" fmla="*/ 267295 w 384"/>
                <a:gd name="T5" fmla="*/ 460713 h 376"/>
                <a:gd name="T6" fmla="*/ 252445 w 384"/>
                <a:gd name="T7" fmla="*/ 490436 h 376"/>
                <a:gd name="T8" fmla="*/ 222746 w 384"/>
                <a:gd name="T9" fmla="*/ 520160 h 376"/>
                <a:gd name="T10" fmla="*/ 222746 w 384"/>
                <a:gd name="T11" fmla="*/ 549883 h 376"/>
                <a:gd name="T12" fmla="*/ 178197 w 384"/>
                <a:gd name="T13" fmla="*/ 535021 h 376"/>
                <a:gd name="T14" fmla="*/ 178197 w 384"/>
                <a:gd name="T15" fmla="*/ 475574 h 376"/>
                <a:gd name="T16" fmla="*/ 207896 w 384"/>
                <a:gd name="T17" fmla="*/ 460713 h 376"/>
                <a:gd name="T18" fmla="*/ 222746 w 384"/>
                <a:gd name="T19" fmla="*/ 416128 h 376"/>
                <a:gd name="T20" fmla="*/ 237596 w 384"/>
                <a:gd name="T21" fmla="*/ 386404 h 376"/>
                <a:gd name="T22" fmla="*/ 222746 w 384"/>
                <a:gd name="T23" fmla="*/ 297234 h 376"/>
                <a:gd name="T24" fmla="*/ 207896 w 384"/>
                <a:gd name="T25" fmla="*/ 267511 h 376"/>
                <a:gd name="T26" fmla="*/ 222746 w 384"/>
                <a:gd name="T27" fmla="*/ 267511 h 376"/>
                <a:gd name="T28" fmla="*/ 193046 w 384"/>
                <a:gd name="T29" fmla="*/ 222926 h 376"/>
                <a:gd name="T30" fmla="*/ 148497 w 384"/>
                <a:gd name="T31" fmla="*/ 208064 h 376"/>
                <a:gd name="T32" fmla="*/ 118798 w 384"/>
                <a:gd name="T33" fmla="*/ 193202 h 376"/>
                <a:gd name="T34" fmla="*/ 89098 w 384"/>
                <a:gd name="T35" fmla="*/ 178340 h 376"/>
                <a:gd name="T36" fmla="*/ 29699 w 384"/>
                <a:gd name="T37" fmla="*/ 148617 h 376"/>
                <a:gd name="T38" fmla="*/ 14850 w 384"/>
                <a:gd name="T39" fmla="*/ 148617 h 376"/>
                <a:gd name="T40" fmla="*/ 0 w 384"/>
                <a:gd name="T41" fmla="*/ 133755 h 376"/>
                <a:gd name="T42" fmla="*/ 14850 w 384"/>
                <a:gd name="T43" fmla="*/ 148617 h 376"/>
                <a:gd name="T44" fmla="*/ 14850 w 384"/>
                <a:gd name="T45" fmla="*/ 118894 h 376"/>
                <a:gd name="T46" fmla="*/ 29699 w 384"/>
                <a:gd name="T47" fmla="*/ 104032 h 376"/>
                <a:gd name="T48" fmla="*/ 29699 w 384"/>
                <a:gd name="T49" fmla="*/ 118894 h 376"/>
                <a:gd name="T50" fmla="*/ 74249 w 384"/>
                <a:gd name="T51" fmla="*/ 104032 h 376"/>
                <a:gd name="T52" fmla="*/ 118798 w 384"/>
                <a:gd name="T53" fmla="*/ 89170 h 376"/>
                <a:gd name="T54" fmla="*/ 118798 w 384"/>
                <a:gd name="T55" fmla="*/ 89170 h 376"/>
                <a:gd name="T56" fmla="*/ 74249 w 384"/>
                <a:gd name="T57" fmla="*/ 74309 h 376"/>
                <a:gd name="T58" fmla="*/ 74249 w 384"/>
                <a:gd name="T59" fmla="*/ 14862 h 376"/>
                <a:gd name="T60" fmla="*/ 44549 w 384"/>
                <a:gd name="T61" fmla="*/ 29723 h 376"/>
                <a:gd name="T62" fmla="*/ 74249 w 384"/>
                <a:gd name="T63" fmla="*/ 0 h 376"/>
                <a:gd name="T64" fmla="*/ 103948 w 384"/>
                <a:gd name="T65" fmla="*/ 29723 h 376"/>
                <a:gd name="T66" fmla="*/ 148497 w 384"/>
                <a:gd name="T67" fmla="*/ 44585 h 376"/>
                <a:gd name="T68" fmla="*/ 326694 w 384"/>
                <a:gd name="T69" fmla="*/ 44585 h 376"/>
                <a:gd name="T70" fmla="*/ 415792 w 384"/>
                <a:gd name="T71" fmla="*/ 44585 h 376"/>
                <a:gd name="T72" fmla="*/ 504891 w 384"/>
                <a:gd name="T73" fmla="*/ 44585 h 376"/>
                <a:gd name="T74" fmla="*/ 534590 w 384"/>
                <a:gd name="T75" fmla="*/ 29723 h 376"/>
                <a:gd name="T76" fmla="*/ 534590 w 384"/>
                <a:gd name="T77" fmla="*/ 59447 h 376"/>
                <a:gd name="T78" fmla="*/ 623689 w 384"/>
                <a:gd name="T79" fmla="*/ 133755 h 376"/>
                <a:gd name="T80" fmla="*/ 653388 w 384"/>
                <a:gd name="T81" fmla="*/ 148617 h 376"/>
                <a:gd name="T82" fmla="*/ 653388 w 384"/>
                <a:gd name="T83" fmla="*/ 193202 h 376"/>
                <a:gd name="T84" fmla="*/ 712787 w 384"/>
                <a:gd name="T85" fmla="*/ 237787 h 376"/>
                <a:gd name="T86" fmla="*/ 683088 w 384"/>
                <a:gd name="T87" fmla="*/ 237787 h 376"/>
                <a:gd name="T88" fmla="*/ 683088 w 384"/>
                <a:gd name="T89" fmla="*/ 267511 h 376"/>
                <a:gd name="T90" fmla="*/ 608839 w 384"/>
                <a:gd name="T91" fmla="*/ 312096 h 376"/>
                <a:gd name="T92" fmla="*/ 564290 w 384"/>
                <a:gd name="T93" fmla="*/ 297234 h 376"/>
                <a:gd name="T94" fmla="*/ 519741 w 384"/>
                <a:gd name="T95" fmla="*/ 252649 h 376"/>
                <a:gd name="T96" fmla="*/ 490041 w 384"/>
                <a:gd name="T97" fmla="*/ 208064 h 376"/>
                <a:gd name="T98" fmla="*/ 445492 w 384"/>
                <a:gd name="T99" fmla="*/ 193202 h 376"/>
                <a:gd name="T100" fmla="*/ 430642 w 384"/>
                <a:gd name="T101" fmla="*/ 208064 h 376"/>
                <a:gd name="T102" fmla="*/ 475191 w 384"/>
                <a:gd name="T103" fmla="*/ 237787 h 376"/>
                <a:gd name="T104" fmla="*/ 490041 w 384"/>
                <a:gd name="T105" fmla="*/ 267511 h 376"/>
                <a:gd name="T106" fmla="*/ 475191 w 384"/>
                <a:gd name="T107" fmla="*/ 356681 h 376"/>
                <a:gd name="T108" fmla="*/ 475191 w 384"/>
                <a:gd name="T109" fmla="*/ 386404 h 376"/>
                <a:gd name="T110" fmla="*/ 460342 w 384"/>
                <a:gd name="T111" fmla="*/ 430989 h 376"/>
                <a:gd name="T112" fmla="*/ 475191 w 384"/>
                <a:gd name="T113" fmla="*/ 564745 h 376"/>
                <a:gd name="T114" fmla="*/ 400943 w 384"/>
                <a:gd name="T115" fmla="*/ 624191 h 376"/>
                <a:gd name="T116" fmla="*/ 400943 w 384"/>
                <a:gd name="T117" fmla="*/ 698500 h 3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4" h="376">
                  <a:moveTo>
                    <a:pt x="208" y="376"/>
                  </a:moveTo>
                  <a:lnTo>
                    <a:pt x="208" y="344"/>
                  </a:lnTo>
                  <a:lnTo>
                    <a:pt x="200" y="280"/>
                  </a:lnTo>
                  <a:lnTo>
                    <a:pt x="176" y="240"/>
                  </a:lnTo>
                  <a:lnTo>
                    <a:pt x="168" y="240"/>
                  </a:lnTo>
                  <a:lnTo>
                    <a:pt x="160" y="240"/>
                  </a:lnTo>
                  <a:lnTo>
                    <a:pt x="152" y="248"/>
                  </a:lnTo>
                  <a:lnTo>
                    <a:pt x="144" y="248"/>
                  </a:lnTo>
                  <a:lnTo>
                    <a:pt x="136" y="256"/>
                  </a:lnTo>
                  <a:lnTo>
                    <a:pt x="136" y="264"/>
                  </a:lnTo>
                  <a:lnTo>
                    <a:pt x="128" y="280"/>
                  </a:lnTo>
                  <a:lnTo>
                    <a:pt x="120" y="280"/>
                  </a:lnTo>
                  <a:lnTo>
                    <a:pt x="120" y="288"/>
                  </a:lnTo>
                  <a:lnTo>
                    <a:pt x="120" y="296"/>
                  </a:lnTo>
                  <a:lnTo>
                    <a:pt x="112" y="296"/>
                  </a:lnTo>
                  <a:lnTo>
                    <a:pt x="104" y="288"/>
                  </a:lnTo>
                  <a:lnTo>
                    <a:pt x="96" y="288"/>
                  </a:lnTo>
                  <a:lnTo>
                    <a:pt x="96" y="272"/>
                  </a:lnTo>
                  <a:lnTo>
                    <a:pt x="96" y="256"/>
                  </a:lnTo>
                  <a:lnTo>
                    <a:pt x="104" y="256"/>
                  </a:lnTo>
                  <a:lnTo>
                    <a:pt x="112" y="248"/>
                  </a:lnTo>
                  <a:lnTo>
                    <a:pt x="120" y="224"/>
                  </a:lnTo>
                  <a:lnTo>
                    <a:pt x="128" y="216"/>
                  </a:lnTo>
                  <a:lnTo>
                    <a:pt x="128" y="208"/>
                  </a:lnTo>
                  <a:lnTo>
                    <a:pt x="128" y="184"/>
                  </a:lnTo>
                  <a:lnTo>
                    <a:pt x="128" y="176"/>
                  </a:lnTo>
                  <a:lnTo>
                    <a:pt x="120" y="160"/>
                  </a:lnTo>
                  <a:lnTo>
                    <a:pt x="112" y="152"/>
                  </a:lnTo>
                  <a:lnTo>
                    <a:pt x="112" y="144"/>
                  </a:lnTo>
                  <a:lnTo>
                    <a:pt x="120" y="144"/>
                  </a:lnTo>
                  <a:lnTo>
                    <a:pt x="128" y="144"/>
                  </a:lnTo>
                  <a:lnTo>
                    <a:pt x="120" y="136"/>
                  </a:lnTo>
                  <a:lnTo>
                    <a:pt x="104" y="120"/>
                  </a:lnTo>
                  <a:lnTo>
                    <a:pt x="96" y="120"/>
                  </a:lnTo>
                  <a:lnTo>
                    <a:pt x="80" y="112"/>
                  </a:lnTo>
                  <a:lnTo>
                    <a:pt x="72" y="104"/>
                  </a:lnTo>
                  <a:lnTo>
                    <a:pt x="64" y="104"/>
                  </a:lnTo>
                  <a:lnTo>
                    <a:pt x="48" y="96"/>
                  </a:lnTo>
                  <a:lnTo>
                    <a:pt x="32" y="88"/>
                  </a:lnTo>
                  <a:lnTo>
                    <a:pt x="16" y="80"/>
                  </a:lnTo>
                  <a:lnTo>
                    <a:pt x="8" y="80"/>
                  </a:lnTo>
                  <a:lnTo>
                    <a:pt x="0" y="72"/>
                  </a:lnTo>
                  <a:lnTo>
                    <a:pt x="8" y="72"/>
                  </a:lnTo>
                  <a:lnTo>
                    <a:pt x="8" y="80"/>
                  </a:lnTo>
                  <a:lnTo>
                    <a:pt x="16" y="80"/>
                  </a:lnTo>
                  <a:lnTo>
                    <a:pt x="8" y="64"/>
                  </a:lnTo>
                  <a:lnTo>
                    <a:pt x="16" y="56"/>
                  </a:lnTo>
                  <a:lnTo>
                    <a:pt x="16" y="64"/>
                  </a:lnTo>
                  <a:lnTo>
                    <a:pt x="24" y="64"/>
                  </a:lnTo>
                  <a:lnTo>
                    <a:pt x="32" y="56"/>
                  </a:lnTo>
                  <a:lnTo>
                    <a:pt x="40" y="56"/>
                  </a:lnTo>
                  <a:lnTo>
                    <a:pt x="64" y="56"/>
                  </a:lnTo>
                  <a:lnTo>
                    <a:pt x="64" y="48"/>
                  </a:lnTo>
                  <a:lnTo>
                    <a:pt x="56" y="40"/>
                  </a:lnTo>
                  <a:lnTo>
                    <a:pt x="40" y="40"/>
                  </a:lnTo>
                  <a:lnTo>
                    <a:pt x="40" y="32"/>
                  </a:lnTo>
                  <a:lnTo>
                    <a:pt x="40" y="8"/>
                  </a:lnTo>
                  <a:lnTo>
                    <a:pt x="32" y="8"/>
                  </a:lnTo>
                  <a:lnTo>
                    <a:pt x="24" y="16"/>
                  </a:lnTo>
                  <a:lnTo>
                    <a:pt x="32" y="8"/>
                  </a:lnTo>
                  <a:lnTo>
                    <a:pt x="40" y="0"/>
                  </a:lnTo>
                  <a:lnTo>
                    <a:pt x="48" y="0"/>
                  </a:lnTo>
                  <a:lnTo>
                    <a:pt x="56" y="16"/>
                  </a:lnTo>
                  <a:lnTo>
                    <a:pt x="56" y="24"/>
                  </a:lnTo>
                  <a:lnTo>
                    <a:pt x="80" y="24"/>
                  </a:lnTo>
                  <a:lnTo>
                    <a:pt x="128" y="24"/>
                  </a:lnTo>
                  <a:lnTo>
                    <a:pt x="160" y="24"/>
                  </a:lnTo>
                  <a:lnTo>
                    <a:pt x="176" y="24"/>
                  </a:lnTo>
                  <a:lnTo>
                    <a:pt x="224" y="24"/>
                  </a:lnTo>
                  <a:lnTo>
                    <a:pt x="232" y="32"/>
                  </a:lnTo>
                  <a:lnTo>
                    <a:pt x="272" y="24"/>
                  </a:lnTo>
                  <a:lnTo>
                    <a:pt x="280" y="16"/>
                  </a:lnTo>
                  <a:lnTo>
                    <a:pt x="288" y="16"/>
                  </a:lnTo>
                  <a:lnTo>
                    <a:pt x="288" y="24"/>
                  </a:lnTo>
                  <a:lnTo>
                    <a:pt x="288" y="32"/>
                  </a:lnTo>
                  <a:lnTo>
                    <a:pt x="336" y="80"/>
                  </a:lnTo>
                  <a:lnTo>
                    <a:pt x="336" y="72"/>
                  </a:lnTo>
                  <a:lnTo>
                    <a:pt x="352" y="80"/>
                  </a:lnTo>
                  <a:lnTo>
                    <a:pt x="344" y="88"/>
                  </a:lnTo>
                  <a:lnTo>
                    <a:pt x="352" y="104"/>
                  </a:lnTo>
                  <a:lnTo>
                    <a:pt x="368" y="120"/>
                  </a:lnTo>
                  <a:lnTo>
                    <a:pt x="384" y="128"/>
                  </a:lnTo>
                  <a:lnTo>
                    <a:pt x="384" y="136"/>
                  </a:lnTo>
                  <a:lnTo>
                    <a:pt x="376" y="136"/>
                  </a:lnTo>
                  <a:lnTo>
                    <a:pt x="368" y="128"/>
                  </a:lnTo>
                  <a:lnTo>
                    <a:pt x="352" y="128"/>
                  </a:lnTo>
                  <a:lnTo>
                    <a:pt x="352" y="136"/>
                  </a:lnTo>
                  <a:lnTo>
                    <a:pt x="368" y="144"/>
                  </a:lnTo>
                  <a:lnTo>
                    <a:pt x="368" y="152"/>
                  </a:lnTo>
                  <a:lnTo>
                    <a:pt x="344" y="168"/>
                  </a:lnTo>
                  <a:lnTo>
                    <a:pt x="328" y="168"/>
                  </a:lnTo>
                  <a:lnTo>
                    <a:pt x="320" y="152"/>
                  </a:lnTo>
                  <a:lnTo>
                    <a:pt x="304" y="152"/>
                  </a:lnTo>
                  <a:lnTo>
                    <a:pt x="304" y="160"/>
                  </a:lnTo>
                  <a:lnTo>
                    <a:pt x="296" y="168"/>
                  </a:lnTo>
                  <a:lnTo>
                    <a:pt x="280" y="136"/>
                  </a:lnTo>
                  <a:lnTo>
                    <a:pt x="272" y="128"/>
                  </a:lnTo>
                  <a:lnTo>
                    <a:pt x="264" y="112"/>
                  </a:lnTo>
                  <a:lnTo>
                    <a:pt x="264" y="104"/>
                  </a:lnTo>
                  <a:lnTo>
                    <a:pt x="240" y="104"/>
                  </a:lnTo>
                  <a:lnTo>
                    <a:pt x="232" y="112"/>
                  </a:lnTo>
                  <a:lnTo>
                    <a:pt x="240" y="112"/>
                  </a:lnTo>
                  <a:lnTo>
                    <a:pt x="256" y="128"/>
                  </a:lnTo>
                  <a:lnTo>
                    <a:pt x="264" y="144"/>
                  </a:lnTo>
                  <a:lnTo>
                    <a:pt x="272" y="152"/>
                  </a:lnTo>
                  <a:lnTo>
                    <a:pt x="272" y="176"/>
                  </a:lnTo>
                  <a:lnTo>
                    <a:pt x="256" y="192"/>
                  </a:lnTo>
                  <a:lnTo>
                    <a:pt x="256" y="200"/>
                  </a:lnTo>
                  <a:lnTo>
                    <a:pt x="256" y="208"/>
                  </a:lnTo>
                  <a:lnTo>
                    <a:pt x="248" y="216"/>
                  </a:lnTo>
                  <a:lnTo>
                    <a:pt x="248" y="224"/>
                  </a:lnTo>
                  <a:lnTo>
                    <a:pt x="248" y="232"/>
                  </a:lnTo>
                  <a:lnTo>
                    <a:pt x="256" y="272"/>
                  </a:lnTo>
                  <a:lnTo>
                    <a:pt x="256" y="304"/>
                  </a:lnTo>
                  <a:lnTo>
                    <a:pt x="216" y="336"/>
                  </a:lnTo>
                  <a:lnTo>
                    <a:pt x="216" y="352"/>
                  </a:lnTo>
                  <a:lnTo>
                    <a:pt x="216" y="376"/>
                  </a:lnTo>
                  <a:lnTo>
                    <a:pt x="208" y="376"/>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139"/>
            <p:cNvSpPr>
              <a:spLocks/>
            </p:cNvSpPr>
            <p:nvPr/>
          </p:nvSpPr>
          <p:spPr bwMode="auto">
            <a:xfrm>
              <a:off x="5487591" y="2146698"/>
              <a:ext cx="813197" cy="411956"/>
            </a:xfrm>
            <a:custGeom>
              <a:avLst/>
              <a:gdLst>
                <a:gd name="T0" fmla="*/ 935733 w 584"/>
                <a:gd name="T1" fmla="*/ 59381 h 296"/>
                <a:gd name="T2" fmla="*/ 935733 w 584"/>
                <a:gd name="T3" fmla="*/ 44536 h 296"/>
                <a:gd name="T4" fmla="*/ 891174 w 584"/>
                <a:gd name="T5" fmla="*/ 59381 h 296"/>
                <a:gd name="T6" fmla="*/ 846616 w 584"/>
                <a:gd name="T7" fmla="*/ 59381 h 296"/>
                <a:gd name="T8" fmla="*/ 816910 w 584"/>
                <a:gd name="T9" fmla="*/ 59381 h 296"/>
                <a:gd name="T10" fmla="*/ 802057 w 584"/>
                <a:gd name="T11" fmla="*/ 59381 h 296"/>
                <a:gd name="T12" fmla="*/ 727792 w 584"/>
                <a:gd name="T13" fmla="*/ 44536 h 296"/>
                <a:gd name="T14" fmla="*/ 712939 w 584"/>
                <a:gd name="T15" fmla="*/ 0 h 296"/>
                <a:gd name="T16" fmla="*/ 638675 w 584"/>
                <a:gd name="T17" fmla="*/ 0 h 296"/>
                <a:gd name="T18" fmla="*/ 638675 w 584"/>
                <a:gd name="T19" fmla="*/ 44536 h 296"/>
                <a:gd name="T20" fmla="*/ 594116 w 584"/>
                <a:gd name="T21" fmla="*/ 74226 h 296"/>
                <a:gd name="T22" fmla="*/ 549557 w 584"/>
                <a:gd name="T23" fmla="*/ 103917 h 296"/>
                <a:gd name="T24" fmla="*/ 549557 w 584"/>
                <a:gd name="T25" fmla="*/ 133607 h 296"/>
                <a:gd name="T26" fmla="*/ 504999 w 584"/>
                <a:gd name="T27" fmla="*/ 163298 h 296"/>
                <a:gd name="T28" fmla="*/ 460440 w 584"/>
                <a:gd name="T29" fmla="*/ 222679 h 296"/>
                <a:gd name="T30" fmla="*/ 430734 w 584"/>
                <a:gd name="T31" fmla="*/ 192989 h 296"/>
                <a:gd name="T32" fmla="*/ 401028 w 584"/>
                <a:gd name="T33" fmla="*/ 267215 h 296"/>
                <a:gd name="T34" fmla="*/ 371323 w 584"/>
                <a:gd name="T35" fmla="*/ 237524 h 296"/>
                <a:gd name="T36" fmla="*/ 326764 w 584"/>
                <a:gd name="T37" fmla="*/ 282060 h 296"/>
                <a:gd name="T38" fmla="*/ 267352 w 584"/>
                <a:gd name="T39" fmla="*/ 267215 h 296"/>
                <a:gd name="T40" fmla="*/ 267352 w 584"/>
                <a:gd name="T41" fmla="*/ 252370 h 296"/>
                <a:gd name="T42" fmla="*/ 252499 w 584"/>
                <a:gd name="T43" fmla="*/ 282060 h 296"/>
                <a:gd name="T44" fmla="*/ 237646 w 584"/>
                <a:gd name="T45" fmla="*/ 267215 h 296"/>
                <a:gd name="T46" fmla="*/ 207941 w 584"/>
                <a:gd name="T47" fmla="*/ 267215 h 296"/>
                <a:gd name="T48" fmla="*/ 207941 w 584"/>
                <a:gd name="T49" fmla="*/ 282060 h 296"/>
                <a:gd name="T50" fmla="*/ 193088 w 584"/>
                <a:gd name="T51" fmla="*/ 296905 h 296"/>
                <a:gd name="T52" fmla="*/ 193088 w 584"/>
                <a:gd name="T53" fmla="*/ 311751 h 296"/>
                <a:gd name="T54" fmla="*/ 193088 w 584"/>
                <a:gd name="T55" fmla="*/ 341441 h 296"/>
                <a:gd name="T56" fmla="*/ 163382 w 584"/>
                <a:gd name="T57" fmla="*/ 356286 h 296"/>
                <a:gd name="T58" fmla="*/ 148529 w 584"/>
                <a:gd name="T59" fmla="*/ 415668 h 296"/>
                <a:gd name="T60" fmla="*/ 133676 w 584"/>
                <a:gd name="T61" fmla="*/ 430513 h 296"/>
                <a:gd name="T62" fmla="*/ 44559 w 584"/>
                <a:gd name="T63" fmla="*/ 430513 h 296"/>
                <a:gd name="T64" fmla="*/ 44559 w 584"/>
                <a:gd name="T65" fmla="*/ 460203 h 296"/>
                <a:gd name="T66" fmla="*/ 59412 w 584"/>
                <a:gd name="T67" fmla="*/ 475049 h 296"/>
                <a:gd name="T68" fmla="*/ 44559 w 584"/>
                <a:gd name="T69" fmla="*/ 534430 h 296"/>
                <a:gd name="T70" fmla="*/ 29706 w 584"/>
                <a:gd name="T71" fmla="*/ 534430 h 296"/>
                <a:gd name="T72" fmla="*/ 222794 w 584"/>
                <a:gd name="T73" fmla="*/ 534430 h 296"/>
                <a:gd name="T74" fmla="*/ 207941 w 584"/>
                <a:gd name="T75" fmla="*/ 504739 h 296"/>
                <a:gd name="T76" fmla="*/ 267352 w 584"/>
                <a:gd name="T77" fmla="*/ 504739 h 296"/>
                <a:gd name="T78" fmla="*/ 894887 w 584"/>
                <a:gd name="T79" fmla="*/ 434224 h 296"/>
                <a:gd name="T80" fmla="*/ 965439 w 584"/>
                <a:gd name="T81" fmla="*/ 385977 h 296"/>
                <a:gd name="T82" fmla="*/ 1013711 w 584"/>
                <a:gd name="T83" fmla="*/ 315462 h 296"/>
                <a:gd name="T84" fmla="*/ 1054556 w 584"/>
                <a:gd name="T85" fmla="*/ 267215 h 296"/>
                <a:gd name="T86" fmla="*/ 1084262 w 584"/>
                <a:gd name="T87" fmla="*/ 237524 h 296"/>
                <a:gd name="T88" fmla="*/ 1054556 w 584"/>
                <a:gd name="T89" fmla="*/ 222679 h 296"/>
                <a:gd name="T90" fmla="*/ 1024850 w 584"/>
                <a:gd name="T91" fmla="*/ 207834 h 296"/>
                <a:gd name="T92" fmla="*/ 980292 w 584"/>
                <a:gd name="T93" fmla="*/ 133607 h 296"/>
                <a:gd name="T94" fmla="*/ 965439 w 584"/>
                <a:gd name="T95" fmla="*/ 89072 h 296"/>
                <a:gd name="T96" fmla="*/ 965439 w 584"/>
                <a:gd name="T97" fmla="*/ 74226 h 2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4" h="296">
                  <a:moveTo>
                    <a:pt x="520" y="40"/>
                  </a:moveTo>
                  <a:lnTo>
                    <a:pt x="512" y="32"/>
                  </a:lnTo>
                  <a:lnTo>
                    <a:pt x="504" y="32"/>
                  </a:lnTo>
                  <a:lnTo>
                    <a:pt x="504" y="24"/>
                  </a:lnTo>
                  <a:lnTo>
                    <a:pt x="496" y="16"/>
                  </a:lnTo>
                  <a:lnTo>
                    <a:pt x="488" y="16"/>
                  </a:lnTo>
                  <a:lnTo>
                    <a:pt x="480" y="32"/>
                  </a:lnTo>
                  <a:lnTo>
                    <a:pt x="472" y="32"/>
                  </a:lnTo>
                  <a:lnTo>
                    <a:pt x="456" y="32"/>
                  </a:lnTo>
                  <a:lnTo>
                    <a:pt x="448" y="24"/>
                  </a:lnTo>
                  <a:lnTo>
                    <a:pt x="440" y="24"/>
                  </a:lnTo>
                  <a:lnTo>
                    <a:pt x="440" y="32"/>
                  </a:lnTo>
                  <a:lnTo>
                    <a:pt x="432" y="32"/>
                  </a:lnTo>
                  <a:lnTo>
                    <a:pt x="416" y="24"/>
                  </a:lnTo>
                  <a:lnTo>
                    <a:pt x="392" y="24"/>
                  </a:lnTo>
                  <a:lnTo>
                    <a:pt x="392" y="16"/>
                  </a:lnTo>
                  <a:lnTo>
                    <a:pt x="384" y="0"/>
                  </a:lnTo>
                  <a:lnTo>
                    <a:pt x="360" y="0"/>
                  </a:lnTo>
                  <a:lnTo>
                    <a:pt x="344" y="0"/>
                  </a:lnTo>
                  <a:lnTo>
                    <a:pt x="336" y="8"/>
                  </a:lnTo>
                  <a:lnTo>
                    <a:pt x="336" y="16"/>
                  </a:lnTo>
                  <a:lnTo>
                    <a:pt x="344" y="24"/>
                  </a:lnTo>
                  <a:lnTo>
                    <a:pt x="344" y="32"/>
                  </a:lnTo>
                  <a:lnTo>
                    <a:pt x="328" y="32"/>
                  </a:lnTo>
                  <a:lnTo>
                    <a:pt x="320" y="40"/>
                  </a:lnTo>
                  <a:lnTo>
                    <a:pt x="312" y="40"/>
                  </a:lnTo>
                  <a:lnTo>
                    <a:pt x="296" y="40"/>
                  </a:lnTo>
                  <a:lnTo>
                    <a:pt x="296" y="56"/>
                  </a:lnTo>
                  <a:lnTo>
                    <a:pt x="304" y="56"/>
                  </a:lnTo>
                  <a:lnTo>
                    <a:pt x="304" y="64"/>
                  </a:lnTo>
                  <a:lnTo>
                    <a:pt x="296" y="72"/>
                  </a:lnTo>
                  <a:lnTo>
                    <a:pt x="288" y="88"/>
                  </a:lnTo>
                  <a:lnTo>
                    <a:pt x="280" y="88"/>
                  </a:lnTo>
                  <a:lnTo>
                    <a:pt x="272" y="88"/>
                  </a:lnTo>
                  <a:lnTo>
                    <a:pt x="272" y="112"/>
                  </a:lnTo>
                  <a:lnTo>
                    <a:pt x="264" y="120"/>
                  </a:lnTo>
                  <a:lnTo>
                    <a:pt x="248" y="120"/>
                  </a:lnTo>
                  <a:lnTo>
                    <a:pt x="240" y="112"/>
                  </a:lnTo>
                  <a:lnTo>
                    <a:pt x="240" y="104"/>
                  </a:lnTo>
                  <a:lnTo>
                    <a:pt x="232" y="104"/>
                  </a:lnTo>
                  <a:lnTo>
                    <a:pt x="224" y="128"/>
                  </a:lnTo>
                  <a:lnTo>
                    <a:pt x="224" y="144"/>
                  </a:lnTo>
                  <a:lnTo>
                    <a:pt x="216" y="144"/>
                  </a:lnTo>
                  <a:lnTo>
                    <a:pt x="208" y="136"/>
                  </a:lnTo>
                  <a:lnTo>
                    <a:pt x="208" y="128"/>
                  </a:lnTo>
                  <a:lnTo>
                    <a:pt x="200" y="128"/>
                  </a:lnTo>
                  <a:lnTo>
                    <a:pt x="184" y="144"/>
                  </a:lnTo>
                  <a:lnTo>
                    <a:pt x="184" y="152"/>
                  </a:lnTo>
                  <a:lnTo>
                    <a:pt x="176" y="152"/>
                  </a:lnTo>
                  <a:lnTo>
                    <a:pt x="160" y="136"/>
                  </a:lnTo>
                  <a:lnTo>
                    <a:pt x="152" y="136"/>
                  </a:lnTo>
                  <a:lnTo>
                    <a:pt x="144" y="144"/>
                  </a:lnTo>
                  <a:lnTo>
                    <a:pt x="144" y="136"/>
                  </a:lnTo>
                  <a:lnTo>
                    <a:pt x="144" y="144"/>
                  </a:lnTo>
                  <a:lnTo>
                    <a:pt x="144" y="152"/>
                  </a:lnTo>
                  <a:lnTo>
                    <a:pt x="136" y="152"/>
                  </a:lnTo>
                  <a:lnTo>
                    <a:pt x="128" y="144"/>
                  </a:lnTo>
                  <a:lnTo>
                    <a:pt x="120" y="144"/>
                  </a:lnTo>
                  <a:lnTo>
                    <a:pt x="112" y="144"/>
                  </a:lnTo>
                  <a:lnTo>
                    <a:pt x="112" y="152"/>
                  </a:lnTo>
                  <a:lnTo>
                    <a:pt x="112" y="160"/>
                  </a:lnTo>
                  <a:lnTo>
                    <a:pt x="104" y="160"/>
                  </a:lnTo>
                  <a:lnTo>
                    <a:pt x="112" y="160"/>
                  </a:lnTo>
                  <a:lnTo>
                    <a:pt x="104" y="168"/>
                  </a:lnTo>
                  <a:lnTo>
                    <a:pt x="96" y="176"/>
                  </a:lnTo>
                  <a:lnTo>
                    <a:pt x="104" y="184"/>
                  </a:lnTo>
                  <a:lnTo>
                    <a:pt x="104" y="192"/>
                  </a:lnTo>
                  <a:lnTo>
                    <a:pt x="88" y="192"/>
                  </a:lnTo>
                  <a:lnTo>
                    <a:pt x="72" y="200"/>
                  </a:lnTo>
                  <a:lnTo>
                    <a:pt x="72" y="216"/>
                  </a:lnTo>
                  <a:lnTo>
                    <a:pt x="80" y="224"/>
                  </a:lnTo>
                  <a:lnTo>
                    <a:pt x="80" y="232"/>
                  </a:lnTo>
                  <a:lnTo>
                    <a:pt x="72" y="232"/>
                  </a:lnTo>
                  <a:lnTo>
                    <a:pt x="48" y="224"/>
                  </a:lnTo>
                  <a:lnTo>
                    <a:pt x="32" y="224"/>
                  </a:lnTo>
                  <a:lnTo>
                    <a:pt x="24" y="232"/>
                  </a:lnTo>
                  <a:lnTo>
                    <a:pt x="16" y="240"/>
                  </a:lnTo>
                  <a:lnTo>
                    <a:pt x="24" y="248"/>
                  </a:lnTo>
                  <a:lnTo>
                    <a:pt x="32" y="256"/>
                  </a:lnTo>
                  <a:lnTo>
                    <a:pt x="24" y="256"/>
                  </a:lnTo>
                  <a:lnTo>
                    <a:pt x="24" y="288"/>
                  </a:lnTo>
                  <a:lnTo>
                    <a:pt x="16" y="288"/>
                  </a:lnTo>
                  <a:lnTo>
                    <a:pt x="0" y="296"/>
                  </a:lnTo>
                  <a:lnTo>
                    <a:pt x="120" y="288"/>
                  </a:lnTo>
                  <a:lnTo>
                    <a:pt x="112" y="272"/>
                  </a:lnTo>
                  <a:lnTo>
                    <a:pt x="120" y="272"/>
                  </a:lnTo>
                  <a:lnTo>
                    <a:pt x="136" y="272"/>
                  </a:lnTo>
                  <a:lnTo>
                    <a:pt x="144" y="272"/>
                  </a:lnTo>
                  <a:lnTo>
                    <a:pt x="448" y="248"/>
                  </a:lnTo>
                  <a:lnTo>
                    <a:pt x="464" y="240"/>
                  </a:lnTo>
                  <a:lnTo>
                    <a:pt x="482" y="234"/>
                  </a:lnTo>
                  <a:lnTo>
                    <a:pt x="504" y="216"/>
                  </a:lnTo>
                  <a:lnTo>
                    <a:pt x="504" y="208"/>
                  </a:lnTo>
                  <a:lnTo>
                    <a:pt x="520" y="208"/>
                  </a:lnTo>
                  <a:lnTo>
                    <a:pt x="526" y="194"/>
                  </a:lnTo>
                  <a:lnTo>
                    <a:pt x="536" y="184"/>
                  </a:lnTo>
                  <a:lnTo>
                    <a:pt x="546" y="170"/>
                  </a:lnTo>
                  <a:lnTo>
                    <a:pt x="560" y="160"/>
                  </a:lnTo>
                  <a:lnTo>
                    <a:pt x="568" y="152"/>
                  </a:lnTo>
                  <a:lnTo>
                    <a:pt x="568" y="144"/>
                  </a:lnTo>
                  <a:lnTo>
                    <a:pt x="568" y="152"/>
                  </a:lnTo>
                  <a:lnTo>
                    <a:pt x="584" y="128"/>
                  </a:lnTo>
                  <a:lnTo>
                    <a:pt x="576" y="128"/>
                  </a:lnTo>
                  <a:lnTo>
                    <a:pt x="568" y="120"/>
                  </a:lnTo>
                  <a:lnTo>
                    <a:pt x="560" y="120"/>
                  </a:lnTo>
                  <a:lnTo>
                    <a:pt x="552" y="112"/>
                  </a:lnTo>
                  <a:lnTo>
                    <a:pt x="536" y="88"/>
                  </a:lnTo>
                  <a:lnTo>
                    <a:pt x="528" y="72"/>
                  </a:lnTo>
                  <a:lnTo>
                    <a:pt x="528" y="64"/>
                  </a:lnTo>
                  <a:lnTo>
                    <a:pt x="528" y="56"/>
                  </a:lnTo>
                  <a:lnTo>
                    <a:pt x="520" y="48"/>
                  </a:lnTo>
                  <a:lnTo>
                    <a:pt x="520" y="40"/>
                  </a:lnTo>
                  <a:lnTo>
                    <a:pt x="528" y="40"/>
                  </a:lnTo>
                  <a:lnTo>
                    <a:pt x="520" y="40"/>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140"/>
            <p:cNvSpPr>
              <a:spLocks/>
            </p:cNvSpPr>
            <p:nvPr/>
          </p:nvSpPr>
          <p:spPr bwMode="auto">
            <a:xfrm>
              <a:off x="6212682" y="1868091"/>
              <a:ext cx="511969" cy="501253"/>
            </a:xfrm>
            <a:custGeom>
              <a:avLst/>
              <a:gdLst>
                <a:gd name="T0" fmla="*/ 89038 w 368"/>
                <a:gd name="T1" fmla="*/ 594077 h 360"/>
                <a:gd name="T2" fmla="*/ 59359 w 368"/>
                <a:gd name="T3" fmla="*/ 579225 h 360"/>
                <a:gd name="T4" fmla="*/ 14840 w 368"/>
                <a:gd name="T5" fmla="*/ 504966 h 360"/>
                <a:gd name="T6" fmla="*/ 0 w 368"/>
                <a:gd name="T7" fmla="*/ 460410 h 360"/>
                <a:gd name="T8" fmla="*/ 0 w 368"/>
                <a:gd name="T9" fmla="*/ 445558 h 360"/>
                <a:gd name="T10" fmla="*/ 29679 w 368"/>
                <a:gd name="T11" fmla="*/ 445558 h 360"/>
                <a:gd name="T12" fmla="*/ 59359 w 368"/>
                <a:gd name="T13" fmla="*/ 415854 h 360"/>
                <a:gd name="T14" fmla="*/ 59359 w 368"/>
                <a:gd name="T15" fmla="*/ 356446 h 360"/>
                <a:gd name="T16" fmla="*/ 89038 w 368"/>
                <a:gd name="T17" fmla="*/ 356446 h 360"/>
                <a:gd name="T18" fmla="*/ 103878 w 368"/>
                <a:gd name="T19" fmla="*/ 326743 h 360"/>
                <a:gd name="T20" fmla="*/ 148397 w 368"/>
                <a:gd name="T21" fmla="*/ 252483 h 360"/>
                <a:gd name="T22" fmla="*/ 148397 w 368"/>
                <a:gd name="T23" fmla="*/ 252483 h 360"/>
                <a:gd name="T24" fmla="*/ 207755 w 368"/>
                <a:gd name="T25" fmla="*/ 207927 h 360"/>
                <a:gd name="T26" fmla="*/ 222595 w 368"/>
                <a:gd name="T27" fmla="*/ 148519 h 360"/>
                <a:gd name="T28" fmla="*/ 237435 w 368"/>
                <a:gd name="T29" fmla="*/ 74260 h 360"/>
                <a:gd name="T30" fmla="*/ 222595 w 368"/>
                <a:gd name="T31" fmla="*/ 0 h 360"/>
                <a:gd name="T32" fmla="*/ 237435 w 368"/>
                <a:gd name="T33" fmla="*/ 0 h 360"/>
                <a:gd name="T34" fmla="*/ 415511 w 368"/>
                <a:gd name="T35" fmla="*/ 133667 h 360"/>
                <a:gd name="T36" fmla="*/ 430351 w 368"/>
                <a:gd name="T37" fmla="*/ 222779 h 360"/>
                <a:gd name="T38" fmla="*/ 474870 w 368"/>
                <a:gd name="T39" fmla="*/ 178223 h 360"/>
                <a:gd name="T40" fmla="*/ 519389 w 368"/>
                <a:gd name="T41" fmla="*/ 148519 h 360"/>
                <a:gd name="T42" fmla="*/ 549068 w 368"/>
                <a:gd name="T43" fmla="*/ 148519 h 360"/>
                <a:gd name="T44" fmla="*/ 578747 w 368"/>
                <a:gd name="T45" fmla="*/ 118815 h 360"/>
                <a:gd name="T46" fmla="*/ 638106 w 368"/>
                <a:gd name="T47" fmla="*/ 118815 h 360"/>
                <a:gd name="T48" fmla="*/ 652946 w 368"/>
                <a:gd name="T49" fmla="*/ 118815 h 360"/>
                <a:gd name="T50" fmla="*/ 682625 w 368"/>
                <a:gd name="T51" fmla="*/ 163371 h 360"/>
                <a:gd name="T52" fmla="*/ 667785 w 368"/>
                <a:gd name="T53" fmla="*/ 193075 h 360"/>
                <a:gd name="T54" fmla="*/ 608427 w 368"/>
                <a:gd name="T55" fmla="*/ 178223 h 360"/>
                <a:gd name="T56" fmla="*/ 578747 w 368"/>
                <a:gd name="T57" fmla="*/ 163371 h 360"/>
                <a:gd name="T58" fmla="*/ 563908 w 368"/>
                <a:gd name="T59" fmla="*/ 222779 h 360"/>
                <a:gd name="T60" fmla="*/ 549068 w 368"/>
                <a:gd name="T61" fmla="*/ 267335 h 360"/>
                <a:gd name="T62" fmla="*/ 534228 w 368"/>
                <a:gd name="T63" fmla="*/ 297039 h 360"/>
                <a:gd name="T64" fmla="*/ 489709 w 368"/>
                <a:gd name="T65" fmla="*/ 297039 h 360"/>
                <a:gd name="T66" fmla="*/ 489709 w 368"/>
                <a:gd name="T67" fmla="*/ 356446 h 360"/>
                <a:gd name="T68" fmla="*/ 430351 w 368"/>
                <a:gd name="T69" fmla="*/ 356446 h 360"/>
                <a:gd name="T70" fmla="*/ 415511 w 368"/>
                <a:gd name="T71" fmla="*/ 386150 h 360"/>
                <a:gd name="T72" fmla="*/ 415511 w 368"/>
                <a:gd name="T73" fmla="*/ 415854 h 360"/>
                <a:gd name="T74" fmla="*/ 400671 w 368"/>
                <a:gd name="T75" fmla="*/ 445558 h 360"/>
                <a:gd name="T76" fmla="*/ 385832 w 368"/>
                <a:gd name="T77" fmla="*/ 490114 h 360"/>
                <a:gd name="T78" fmla="*/ 370992 w 368"/>
                <a:gd name="T79" fmla="*/ 549522 h 360"/>
                <a:gd name="T80" fmla="*/ 356152 w 368"/>
                <a:gd name="T81" fmla="*/ 564373 h 360"/>
                <a:gd name="T82" fmla="*/ 370992 w 368"/>
                <a:gd name="T83" fmla="*/ 579225 h 360"/>
                <a:gd name="T84" fmla="*/ 341313 w 368"/>
                <a:gd name="T85" fmla="*/ 594077 h 360"/>
                <a:gd name="T86" fmla="*/ 311633 w 368"/>
                <a:gd name="T87" fmla="*/ 608929 h 360"/>
                <a:gd name="T88" fmla="*/ 281954 w 368"/>
                <a:gd name="T89" fmla="*/ 623781 h 360"/>
                <a:gd name="T90" fmla="*/ 267114 w 368"/>
                <a:gd name="T91" fmla="*/ 638633 h 360"/>
                <a:gd name="T92" fmla="*/ 222595 w 368"/>
                <a:gd name="T93" fmla="*/ 638633 h 360"/>
                <a:gd name="T94" fmla="*/ 207755 w 368"/>
                <a:gd name="T95" fmla="*/ 638633 h 360"/>
                <a:gd name="T96" fmla="*/ 163236 w 368"/>
                <a:gd name="T97" fmla="*/ 653485 h 360"/>
                <a:gd name="T98" fmla="*/ 118717 w 368"/>
                <a:gd name="T99" fmla="*/ 623781 h 360"/>
                <a:gd name="T100" fmla="*/ 103878 w 368"/>
                <a:gd name="T101" fmla="*/ 608929 h 3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8" h="360">
                  <a:moveTo>
                    <a:pt x="56" y="328"/>
                  </a:moveTo>
                  <a:lnTo>
                    <a:pt x="56" y="328"/>
                  </a:lnTo>
                  <a:lnTo>
                    <a:pt x="48" y="320"/>
                  </a:lnTo>
                  <a:lnTo>
                    <a:pt x="40" y="320"/>
                  </a:lnTo>
                  <a:lnTo>
                    <a:pt x="32" y="312"/>
                  </a:lnTo>
                  <a:lnTo>
                    <a:pt x="16" y="288"/>
                  </a:lnTo>
                  <a:lnTo>
                    <a:pt x="8" y="272"/>
                  </a:lnTo>
                  <a:lnTo>
                    <a:pt x="8" y="264"/>
                  </a:lnTo>
                  <a:lnTo>
                    <a:pt x="8" y="256"/>
                  </a:lnTo>
                  <a:lnTo>
                    <a:pt x="0" y="248"/>
                  </a:lnTo>
                  <a:lnTo>
                    <a:pt x="0" y="240"/>
                  </a:lnTo>
                  <a:lnTo>
                    <a:pt x="8" y="240"/>
                  </a:lnTo>
                  <a:lnTo>
                    <a:pt x="16" y="240"/>
                  </a:lnTo>
                  <a:lnTo>
                    <a:pt x="24" y="224"/>
                  </a:lnTo>
                  <a:lnTo>
                    <a:pt x="32" y="224"/>
                  </a:lnTo>
                  <a:lnTo>
                    <a:pt x="32" y="208"/>
                  </a:lnTo>
                  <a:lnTo>
                    <a:pt x="32" y="200"/>
                  </a:lnTo>
                  <a:lnTo>
                    <a:pt x="32" y="192"/>
                  </a:lnTo>
                  <a:lnTo>
                    <a:pt x="32" y="176"/>
                  </a:lnTo>
                  <a:lnTo>
                    <a:pt x="48" y="176"/>
                  </a:lnTo>
                  <a:lnTo>
                    <a:pt x="48" y="192"/>
                  </a:lnTo>
                  <a:lnTo>
                    <a:pt x="56" y="192"/>
                  </a:lnTo>
                  <a:lnTo>
                    <a:pt x="56" y="176"/>
                  </a:lnTo>
                  <a:lnTo>
                    <a:pt x="64" y="152"/>
                  </a:lnTo>
                  <a:lnTo>
                    <a:pt x="80" y="136"/>
                  </a:lnTo>
                  <a:lnTo>
                    <a:pt x="88" y="136"/>
                  </a:lnTo>
                  <a:lnTo>
                    <a:pt x="96" y="128"/>
                  </a:lnTo>
                  <a:lnTo>
                    <a:pt x="112" y="112"/>
                  </a:lnTo>
                  <a:lnTo>
                    <a:pt x="120" y="104"/>
                  </a:lnTo>
                  <a:lnTo>
                    <a:pt x="120" y="88"/>
                  </a:lnTo>
                  <a:lnTo>
                    <a:pt x="120" y="80"/>
                  </a:lnTo>
                  <a:lnTo>
                    <a:pt x="120" y="40"/>
                  </a:lnTo>
                  <a:lnTo>
                    <a:pt x="128" y="40"/>
                  </a:lnTo>
                  <a:lnTo>
                    <a:pt x="128" y="24"/>
                  </a:lnTo>
                  <a:lnTo>
                    <a:pt x="120" y="8"/>
                  </a:lnTo>
                  <a:lnTo>
                    <a:pt x="120" y="0"/>
                  </a:lnTo>
                  <a:lnTo>
                    <a:pt x="128" y="0"/>
                  </a:lnTo>
                  <a:lnTo>
                    <a:pt x="144" y="88"/>
                  </a:lnTo>
                  <a:lnTo>
                    <a:pt x="224" y="72"/>
                  </a:lnTo>
                  <a:lnTo>
                    <a:pt x="232" y="120"/>
                  </a:lnTo>
                  <a:lnTo>
                    <a:pt x="256" y="96"/>
                  </a:lnTo>
                  <a:lnTo>
                    <a:pt x="264" y="96"/>
                  </a:lnTo>
                  <a:lnTo>
                    <a:pt x="272" y="88"/>
                  </a:lnTo>
                  <a:lnTo>
                    <a:pt x="280" y="80"/>
                  </a:lnTo>
                  <a:lnTo>
                    <a:pt x="296" y="80"/>
                  </a:lnTo>
                  <a:lnTo>
                    <a:pt x="304" y="80"/>
                  </a:lnTo>
                  <a:lnTo>
                    <a:pt x="312" y="64"/>
                  </a:lnTo>
                  <a:lnTo>
                    <a:pt x="328" y="64"/>
                  </a:lnTo>
                  <a:lnTo>
                    <a:pt x="336" y="64"/>
                  </a:lnTo>
                  <a:lnTo>
                    <a:pt x="344" y="64"/>
                  </a:lnTo>
                  <a:lnTo>
                    <a:pt x="352" y="64"/>
                  </a:lnTo>
                  <a:lnTo>
                    <a:pt x="352" y="72"/>
                  </a:lnTo>
                  <a:lnTo>
                    <a:pt x="368" y="88"/>
                  </a:lnTo>
                  <a:lnTo>
                    <a:pt x="368" y="96"/>
                  </a:lnTo>
                  <a:lnTo>
                    <a:pt x="360" y="96"/>
                  </a:lnTo>
                  <a:lnTo>
                    <a:pt x="360" y="104"/>
                  </a:lnTo>
                  <a:lnTo>
                    <a:pt x="352" y="104"/>
                  </a:lnTo>
                  <a:lnTo>
                    <a:pt x="328" y="96"/>
                  </a:lnTo>
                  <a:lnTo>
                    <a:pt x="320" y="96"/>
                  </a:lnTo>
                  <a:lnTo>
                    <a:pt x="312" y="88"/>
                  </a:lnTo>
                  <a:lnTo>
                    <a:pt x="312" y="112"/>
                  </a:lnTo>
                  <a:lnTo>
                    <a:pt x="304" y="120"/>
                  </a:lnTo>
                  <a:lnTo>
                    <a:pt x="304" y="128"/>
                  </a:lnTo>
                  <a:lnTo>
                    <a:pt x="296" y="144"/>
                  </a:lnTo>
                  <a:lnTo>
                    <a:pt x="288" y="144"/>
                  </a:lnTo>
                  <a:lnTo>
                    <a:pt x="288" y="152"/>
                  </a:lnTo>
                  <a:lnTo>
                    <a:pt x="288" y="160"/>
                  </a:lnTo>
                  <a:lnTo>
                    <a:pt x="280" y="160"/>
                  </a:lnTo>
                  <a:lnTo>
                    <a:pt x="272" y="160"/>
                  </a:lnTo>
                  <a:lnTo>
                    <a:pt x="264" y="160"/>
                  </a:lnTo>
                  <a:lnTo>
                    <a:pt x="264" y="176"/>
                  </a:lnTo>
                  <a:lnTo>
                    <a:pt x="264" y="184"/>
                  </a:lnTo>
                  <a:lnTo>
                    <a:pt x="264" y="192"/>
                  </a:lnTo>
                  <a:lnTo>
                    <a:pt x="264" y="200"/>
                  </a:lnTo>
                  <a:lnTo>
                    <a:pt x="248" y="200"/>
                  </a:lnTo>
                  <a:lnTo>
                    <a:pt x="232" y="192"/>
                  </a:lnTo>
                  <a:lnTo>
                    <a:pt x="224" y="192"/>
                  </a:lnTo>
                  <a:lnTo>
                    <a:pt x="224" y="200"/>
                  </a:lnTo>
                  <a:lnTo>
                    <a:pt x="224" y="208"/>
                  </a:lnTo>
                  <a:lnTo>
                    <a:pt x="224" y="216"/>
                  </a:lnTo>
                  <a:lnTo>
                    <a:pt x="224" y="224"/>
                  </a:lnTo>
                  <a:lnTo>
                    <a:pt x="216" y="232"/>
                  </a:lnTo>
                  <a:lnTo>
                    <a:pt x="216" y="240"/>
                  </a:lnTo>
                  <a:lnTo>
                    <a:pt x="216" y="256"/>
                  </a:lnTo>
                  <a:lnTo>
                    <a:pt x="208" y="264"/>
                  </a:lnTo>
                  <a:lnTo>
                    <a:pt x="200" y="280"/>
                  </a:lnTo>
                  <a:lnTo>
                    <a:pt x="200" y="288"/>
                  </a:lnTo>
                  <a:lnTo>
                    <a:pt x="200" y="296"/>
                  </a:lnTo>
                  <a:lnTo>
                    <a:pt x="192" y="304"/>
                  </a:lnTo>
                  <a:lnTo>
                    <a:pt x="200" y="312"/>
                  </a:lnTo>
                  <a:lnTo>
                    <a:pt x="184" y="320"/>
                  </a:lnTo>
                  <a:lnTo>
                    <a:pt x="168" y="320"/>
                  </a:lnTo>
                  <a:lnTo>
                    <a:pt x="168" y="328"/>
                  </a:lnTo>
                  <a:lnTo>
                    <a:pt x="160" y="328"/>
                  </a:lnTo>
                  <a:lnTo>
                    <a:pt x="152" y="328"/>
                  </a:lnTo>
                  <a:lnTo>
                    <a:pt x="152" y="336"/>
                  </a:lnTo>
                  <a:lnTo>
                    <a:pt x="144" y="344"/>
                  </a:lnTo>
                  <a:lnTo>
                    <a:pt x="136" y="344"/>
                  </a:lnTo>
                  <a:lnTo>
                    <a:pt x="128" y="344"/>
                  </a:lnTo>
                  <a:lnTo>
                    <a:pt x="120" y="344"/>
                  </a:lnTo>
                  <a:lnTo>
                    <a:pt x="112" y="344"/>
                  </a:lnTo>
                  <a:lnTo>
                    <a:pt x="104" y="360"/>
                  </a:lnTo>
                  <a:lnTo>
                    <a:pt x="96" y="360"/>
                  </a:lnTo>
                  <a:lnTo>
                    <a:pt x="88" y="352"/>
                  </a:lnTo>
                  <a:lnTo>
                    <a:pt x="72" y="352"/>
                  </a:lnTo>
                  <a:lnTo>
                    <a:pt x="64" y="336"/>
                  </a:lnTo>
                  <a:lnTo>
                    <a:pt x="64" y="328"/>
                  </a:lnTo>
                  <a:lnTo>
                    <a:pt x="56" y="328"/>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141"/>
            <p:cNvSpPr>
              <a:spLocks/>
            </p:cNvSpPr>
            <p:nvPr/>
          </p:nvSpPr>
          <p:spPr bwMode="auto">
            <a:xfrm>
              <a:off x="7125891" y="1020366"/>
              <a:ext cx="190500" cy="378619"/>
            </a:xfrm>
            <a:custGeom>
              <a:avLst/>
              <a:gdLst>
                <a:gd name="T0" fmla="*/ 194235 w 136"/>
                <a:gd name="T1" fmla="*/ 445434 h 272"/>
                <a:gd name="T2" fmla="*/ 239059 w 136"/>
                <a:gd name="T3" fmla="*/ 430586 h 272"/>
                <a:gd name="T4" fmla="*/ 239059 w 136"/>
                <a:gd name="T5" fmla="*/ 415738 h 272"/>
                <a:gd name="T6" fmla="*/ 254000 w 136"/>
                <a:gd name="T7" fmla="*/ 400890 h 272"/>
                <a:gd name="T8" fmla="*/ 254000 w 136"/>
                <a:gd name="T9" fmla="*/ 386043 h 272"/>
                <a:gd name="T10" fmla="*/ 239059 w 136"/>
                <a:gd name="T11" fmla="*/ 371195 h 272"/>
                <a:gd name="T12" fmla="*/ 239059 w 136"/>
                <a:gd name="T13" fmla="*/ 356347 h 272"/>
                <a:gd name="T14" fmla="*/ 209176 w 136"/>
                <a:gd name="T15" fmla="*/ 341499 h 272"/>
                <a:gd name="T16" fmla="*/ 104588 w 136"/>
                <a:gd name="T17" fmla="*/ 0 h 272"/>
                <a:gd name="T18" fmla="*/ 89647 w 136"/>
                <a:gd name="T19" fmla="*/ 0 h 272"/>
                <a:gd name="T20" fmla="*/ 59765 w 136"/>
                <a:gd name="T21" fmla="*/ 14848 h 272"/>
                <a:gd name="T22" fmla="*/ 59765 w 136"/>
                <a:gd name="T23" fmla="*/ 14848 h 272"/>
                <a:gd name="T24" fmla="*/ 59765 w 136"/>
                <a:gd name="T25" fmla="*/ 29696 h 272"/>
                <a:gd name="T26" fmla="*/ 59765 w 136"/>
                <a:gd name="T27" fmla="*/ 29696 h 272"/>
                <a:gd name="T28" fmla="*/ 59765 w 136"/>
                <a:gd name="T29" fmla="*/ 44543 h 272"/>
                <a:gd name="T30" fmla="*/ 44824 w 136"/>
                <a:gd name="T31" fmla="*/ 59391 h 272"/>
                <a:gd name="T32" fmla="*/ 59765 w 136"/>
                <a:gd name="T33" fmla="*/ 74239 h 272"/>
                <a:gd name="T34" fmla="*/ 59765 w 136"/>
                <a:gd name="T35" fmla="*/ 89087 h 272"/>
                <a:gd name="T36" fmla="*/ 44824 w 136"/>
                <a:gd name="T37" fmla="*/ 103935 h 272"/>
                <a:gd name="T38" fmla="*/ 59765 w 136"/>
                <a:gd name="T39" fmla="*/ 163326 h 272"/>
                <a:gd name="T40" fmla="*/ 29882 w 136"/>
                <a:gd name="T41" fmla="*/ 193021 h 272"/>
                <a:gd name="T42" fmla="*/ 29882 w 136"/>
                <a:gd name="T43" fmla="*/ 193021 h 272"/>
                <a:gd name="T44" fmla="*/ 14941 w 136"/>
                <a:gd name="T45" fmla="*/ 207869 h 272"/>
                <a:gd name="T46" fmla="*/ 29882 w 136"/>
                <a:gd name="T47" fmla="*/ 222717 h 272"/>
                <a:gd name="T48" fmla="*/ 29882 w 136"/>
                <a:gd name="T49" fmla="*/ 296956 h 272"/>
                <a:gd name="T50" fmla="*/ 14941 w 136"/>
                <a:gd name="T51" fmla="*/ 326651 h 272"/>
                <a:gd name="T52" fmla="*/ 0 w 136"/>
                <a:gd name="T53" fmla="*/ 356347 h 272"/>
                <a:gd name="T54" fmla="*/ 14941 w 136"/>
                <a:gd name="T55" fmla="*/ 400890 h 272"/>
                <a:gd name="T56" fmla="*/ 29882 w 136"/>
                <a:gd name="T57" fmla="*/ 445434 h 272"/>
                <a:gd name="T58" fmla="*/ 14941 w 136"/>
                <a:gd name="T59" fmla="*/ 475129 h 272"/>
                <a:gd name="T60" fmla="*/ 29882 w 136"/>
                <a:gd name="T61" fmla="*/ 504825 h 272"/>
                <a:gd name="T62" fmla="*/ 179294 w 136"/>
                <a:gd name="T63" fmla="*/ 475129 h 272"/>
                <a:gd name="T64" fmla="*/ 194235 w 136"/>
                <a:gd name="T65" fmla="*/ 460282 h 2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6" h="272">
                  <a:moveTo>
                    <a:pt x="104" y="248"/>
                  </a:moveTo>
                  <a:lnTo>
                    <a:pt x="104" y="240"/>
                  </a:lnTo>
                  <a:lnTo>
                    <a:pt x="112" y="232"/>
                  </a:lnTo>
                  <a:lnTo>
                    <a:pt x="128" y="232"/>
                  </a:lnTo>
                  <a:lnTo>
                    <a:pt x="128" y="224"/>
                  </a:lnTo>
                  <a:lnTo>
                    <a:pt x="136" y="216"/>
                  </a:lnTo>
                  <a:lnTo>
                    <a:pt x="136" y="208"/>
                  </a:lnTo>
                  <a:lnTo>
                    <a:pt x="128" y="208"/>
                  </a:lnTo>
                  <a:lnTo>
                    <a:pt x="128" y="200"/>
                  </a:lnTo>
                  <a:lnTo>
                    <a:pt x="128" y="192"/>
                  </a:lnTo>
                  <a:lnTo>
                    <a:pt x="120" y="184"/>
                  </a:lnTo>
                  <a:lnTo>
                    <a:pt x="112" y="184"/>
                  </a:lnTo>
                  <a:lnTo>
                    <a:pt x="104" y="176"/>
                  </a:lnTo>
                  <a:lnTo>
                    <a:pt x="56" y="0"/>
                  </a:lnTo>
                  <a:lnTo>
                    <a:pt x="48" y="0"/>
                  </a:lnTo>
                  <a:lnTo>
                    <a:pt x="32" y="0"/>
                  </a:lnTo>
                  <a:lnTo>
                    <a:pt x="32" y="8"/>
                  </a:lnTo>
                  <a:lnTo>
                    <a:pt x="32" y="16"/>
                  </a:lnTo>
                  <a:lnTo>
                    <a:pt x="32" y="24"/>
                  </a:lnTo>
                  <a:lnTo>
                    <a:pt x="24" y="24"/>
                  </a:lnTo>
                  <a:lnTo>
                    <a:pt x="24" y="32"/>
                  </a:lnTo>
                  <a:lnTo>
                    <a:pt x="32" y="32"/>
                  </a:lnTo>
                  <a:lnTo>
                    <a:pt x="32" y="40"/>
                  </a:lnTo>
                  <a:lnTo>
                    <a:pt x="32" y="48"/>
                  </a:lnTo>
                  <a:lnTo>
                    <a:pt x="24" y="56"/>
                  </a:lnTo>
                  <a:lnTo>
                    <a:pt x="32" y="64"/>
                  </a:lnTo>
                  <a:lnTo>
                    <a:pt x="32" y="88"/>
                  </a:lnTo>
                  <a:lnTo>
                    <a:pt x="32" y="96"/>
                  </a:lnTo>
                  <a:lnTo>
                    <a:pt x="16" y="104"/>
                  </a:lnTo>
                  <a:lnTo>
                    <a:pt x="8" y="112"/>
                  </a:lnTo>
                  <a:lnTo>
                    <a:pt x="16" y="120"/>
                  </a:lnTo>
                  <a:lnTo>
                    <a:pt x="16" y="136"/>
                  </a:lnTo>
                  <a:lnTo>
                    <a:pt x="16" y="160"/>
                  </a:lnTo>
                  <a:lnTo>
                    <a:pt x="8" y="168"/>
                  </a:lnTo>
                  <a:lnTo>
                    <a:pt x="8" y="176"/>
                  </a:lnTo>
                  <a:lnTo>
                    <a:pt x="8" y="184"/>
                  </a:lnTo>
                  <a:lnTo>
                    <a:pt x="0" y="192"/>
                  </a:lnTo>
                  <a:lnTo>
                    <a:pt x="0" y="208"/>
                  </a:lnTo>
                  <a:lnTo>
                    <a:pt x="8" y="216"/>
                  </a:lnTo>
                  <a:lnTo>
                    <a:pt x="8" y="224"/>
                  </a:lnTo>
                  <a:lnTo>
                    <a:pt x="16" y="240"/>
                  </a:lnTo>
                  <a:lnTo>
                    <a:pt x="16" y="248"/>
                  </a:lnTo>
                  <a:lnTo>
                    <a:pt x="8" y="256"/>
                  </a:lnTo>
                  <a:lnTo>
                    <a:pt x="8" y="272"/>
                  </a:lnTo>
                  <a:lnTo>
                    <a:pt x="16" y="272"/>
                  </a:lnTo>
                  <a:lnTo>
                    <a:pt x="96" y="256"/>
                  </a:lnTo>
                  <a:lnTo>
                    <a:pt x="104" y="248"/>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142"/>
            <p:cNvSpPr>
              <a:spLocks/>
            </p:cNvSpPr>
            <p:nvPr/>
          </p:nvSpPr>
          <p:spPr bwMode="auto">
            <a:xfrm>
              <a:off x="7193757" y="652463"/>
              <a:ext cx="411956" cy="657225"/>
            </a:xfrm>
            <a:custGeom>
              <a:avLst/>
              <a:gdLst>
                <a:gd name="T0" fmla="*/ 148453 w 296"/>
                <a:gd name="T1" fmla="*/ 846595 h 472"/>
                <a:gd name="T2" fmla="*/ 103917 w 296"/>
                <a:gd name="T3" fmla="*/ 816890 h 472"/>
                <a:gd name="T4" fmla="*/ 0 w 296"/>
                <a:gd name="T5" fmla="*/ 490134 h 472"/>
                <a:gd name="T6" fmla="*/ 29691 w 296"/>
                <a:gd name="T7" fmla="*/ 475281 h 472"/>
                <a:gd name="T8" fmla="*/ 29691 w 296"/>
                <a:gd name="T9" fmla="*/ 475281 h 472"/>
                <a:gd name="T10" fmla="*/ 44536 w 296"/>
                <a:gd name="T11" fmla="*/ 445576 h 472"/>
                <a:gd name="T12" fmla="*/ 44536 w 296"/>
                <a:gd name="T13" fmla="*/ 445576 h 472"/>
                <a:gd name="T14" fmla="*/ 44536 w 296"/>
                <a:gd name="T15" fmla="*/ 401019 h 472"/>
                <a:gd name="T16" fmla="*/ 59381 w 296"/>
                <a:gd name="T17" fmla="*/ 371314 h 472"/>
                <a:gd name="T18" fmla="*/ 74226 w 296"/>
                <a:gd name="T19" fmla="*/ 341608 h 472"/>
                <a:gd name="T20" fmla="*/ 59381 w 296"/>
                <a:gd name="T21" fmla="*/ 252493 h 472"/>
                <a:gd name="T22" fmla="*/ 74226 w 296"/>
                <a:gd name="T23" fmla="*/ 222788 h 472"/>
                <a:gd name="T24" fmla="*/ 89072 w 296"/>
                <a:gd name="T25" fmla="*/ 148525 h 472"/>
                <a:gd name="T26" fmla="*/ 133607 w 296"/>
                <a:gd name="T27" fmla="*/ 14853 h 472"/>
                <a:gd name="T28" fmla="*/ 178143 w 296"/>
                <a:gd name="T29" fmla="*/ 59410 h 472"/>
                <a:gd name="T30" fmla="*/ 222679 w 296"/>
                <a:gd name="T31" fmla="*/ 14853 h 472"/>
                <a:gd name="T32" fmla="*/ 237524 w 296"/>
                <a:gd name="T33" fmla="*/ 0 h 472"/>
                <a:gd name="T34" fmla="*/ 311751 w 296"/>
                <a:gd name="T35" fmla="*/ 29705 h 472"/>
                <a:gd name="T36" fmla="*/ 385977 w 296"/>
                <a:gd name="T37" fmla="*/ 252493 h 472"/>
                <a:gd name="T38" fmla="*/ 415668 w 296"/>
                <a:gd name="T39" fmla="*/ 297051 h 472"/>
                <a:gd name="T40" fmla="*/ 445358 w 296"/>
                <a:gd name="T41" fmla="*/ 297051 h 472"/>
                <a:gd name="T42" fmla="*/ 460203 w 296"/>
                <a:gd name="T43" fmla="*/ 341608 h 472"/>
                <a:gd name="T44" fmla="*/ 489894 w 296"/>
                <a:gd name="T45" fmla="*/ 371314 h 472"/>
                <a:gd name="T46" fmla="*/ 519584 w 296"/>
                <a:gd name="T47" fmla="*/ 386166 h 472"/>
                <a:gd name="T48" fmla="*/ 519584 w 296"/>
                <a:gd name="T49" fmla="*/ 401019 h 472"/>
                <a:gd name="T50" fmla="*/ 534430 w 296"/>
                <a:gd name="T51" fmla="*/ 415871 h 472"/>
                <a:gd name="T52" fmla="*/ 549275 w 296"/>
                <a:gd name="T53" fmla="*/ 415871 h 472"/>
                <a:gd name="T54" fmla="*/ 519584 w 296"/>
                <a:gd name="T55" fmla="*/ 460429 h 472"/>
                <a:gd name="T56" fmla="*/ 504739 w 296"/>
                <a:gd name="T57" fmla="*/ 445576 h 472"/>
                <a:gd name="T58" fmla="*/ 504739 w 296"/>
                <a:gd name="T59" fmla="*/ 460429 h 472"/>
                <a:gd name="T60" fmla="*/ 489894 w 296"/>
                <a:gd name="T61" fmla="*/ 460429 h 472"/>
                <a:gd name="T62" fmla="*/ 489894 w 296"/>
                <a:gd name="T63" fmla="*/ 475281 h 472"/>
                <a:gd name="T64" fmla="*/ 460203 w 296"/>
                <a:gd name="T65" fmla="*/ 490134 h 472"/>
                <a:gd name="T66" fmla="*/ 460203 w 296"/>
                <a:gd name="T67" fmla="*/ 490134 h 472"/>
                <a:gd name="T68" fmla="*/ 460203 w 296"/>
                <a:gd name="T69" fmla="*/ 519839 h 472"/>
                <a:gd name="T70" fmla="*/ 430513 w 296"/>
                <a:gd name="T71" fmla="*/ 549544 h 472"/>
                <a:gd name="T72" fmla="*/ 430513 w 296"/>
                <a:gd name="T73" fmla="*/ 519839 h 472"/>
                <a:gd name="T74" fmla="*/ 400822 w 296"/>
                <a:gd name="T75" fmla="*/ 504986 h 472"/>
                <a:gd name="T76" fmla="*/ 400822 w 296"/>
                <a:gd name="T77" fmla="*/ 519839 h 472"/>
                <a:gd name="T78" fmla="*/ 371132 w 296"/>
                <a:gd name="T79" fmla="*/ 549544 h 472"/>
                <a:gd name="T80" fmla="*/ 371132 w 296"/>
                <a:gd name="T81" fmla="*/ 564397 h 472"/>
                <a:gd name="T82" fmla="*/ 356286 w 296"/>
                <a:gd name="T83" fmla="*/ 549544 h 472"/>
                <a:gd name="T84" fmla="*/ 341441 w 296"/>
                <a:gd name="T85" fmla="*/ 549544 h 472"/>
                <a:gd name="T86" fmla="*/ 326596 w 296"/>
                <a:gd name="T87" fmla="*/ 534692 h 472"/>
                <a:gd name="T88" fmla="*/ 326596 w 296"/>
                <a:gd name="T89" fmla="*/ 623807 h 472"/>
                <a:gd name="T90" fmla="*/ 311751 w 296"/>
                <a:gd name="T91" fmla="*/ 668364 h 472"/>
                <a:gd name="T92" fmla="*/ 296905 w 296"/>
                <a:gd name="T93" fmla="*/ 653512 h 472"/>
                <a:gd name="T94" fmla="*/ 282060 w 296"/>
                <a:gd name="T95" fmla="*/ 683217 h 472"/>
                <a:gd name="T96" fmla="*/ 267215 w 296"/>
                <a:gd name="T97" fmla="*/ 683217 h 472"/>
                <a:gd name="T98" fmla="*/ 252370 w 296"/>
                <a:gd name="T99" fmla="*/ 683217 h 472"/>
                <a:gd name="T100" fmla="*/ 237524 w 296"/>
                <a:gd name="T101" fmla="*/ 668364 h 472"/>
                <a:gd name="T102" fmla="*/ 237524 w 296"/>
                <a:gd name="T103" fmla="*/ 727775 h 472"/>
                <a:gd name="T104" fmla="*/ 237524 w 296"/>
                <a:gd name="T105" fmla="*/ 698069 h 472"/>
                <a:gd name="T106" fmla="*/ 222679 w 296"/>
                <a:gd name="T107" fmla="*/ 698069 h 472"/>
                <a:gd name="T108" fmla="*/ 192989 w 296"/>
                <a:gd name="T109" fmla="*/ 727775 h 472"/>
                <a:gd name="T110" fmla="*/ 192989 w 296"/>
                <a:gd name="T111" fmla="*/ 757480 h 472"/>
                <a:gd name="T112" fmla="*/ 192989 w 296"/>
                <a:gd name="T113" fmla="*/ 772332 h 472"/>
                <a:gd name="T114" fmla="*/ 192989 w 296"/>
                <a:gd name="T115" fmla="*/ 802037 h 472"/>
                <a:gd name="T116" fmla="*/ 163298 w 296"/>
                <a:gd name="T117" fmla="*/ 816890 h 472"/>
                <a:gd name="T118" fmla="*/ 148453 w 296"/>
                <a:gd name="T119" fmla="*/ 876300 h 4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6" h="472">
                  <a:moveTo>
                    <a:pt x="80" y="464"/>
                  </a:moveTo>
                  <a:lnTo>
                    <a:pt x="80" y="464"/>
                  </a:lnTo>
                  <a:lnTo>
                    <a:pt x="80" y="456"/>
                  </a:lnTo>
                  <a:lnTo>
                    <a:pt x="72" y="448"/>
                  </a:lnTo>
                  <a:lnTo>
                    <a:pt x="64" y="448"/>
                  </a:lnTo>
                  <a:lnTo>
                    <a:pt x="56" y="440"/>
                  </a:lnTo>
                  <a:lnTo>
                    <a:pt x="8" y="264"/>
                  </a:lnTo>
                  <a:lnTo>
                    <a:pt x="0" y="264"/>
                  </a:lnTo>
                  <a:lnTo>
                    <a:pt x="0" y="248"/>
                  </a:lnTo>
                  <a:lnTo>
                    <a:pt x="8" y="248"/>
                  </a:lnTo>
                  <a:lnTo>
                    <a:pt x="16" y="256"/>
                  </a:lnTo>
                  <a:lnTo>
                    <a:pt x="16" y="240"/>
                  </a:lnTo>
                  <a:lnTo>
                    <a:pt x="24" y="240"/>
                  </a:lnTo>
                  <a:lnTo>
                    <a:pt x="24" y="232"/>
                  </a:lnTo>
                  <a:lnTo>
                    <a:pt x="24" y="216"/>
                  </a:lnTo>
                  <a:lnTo>
                    <a:pt x="40" y="200"/>
                  </a:lnTo>
                  <a:lnTo>
                    <a:pt x="32" y="200"/>
                  </a:lnTo>
                  <a:lnTo>
                    <a:pt x="32" y="192"/>
                  </a:lnTo>
                  <a:lnTo>
                    <a:pt x="40" y="184"/>
                  </a:lnTo>
                  <a:lnTo>
                    <a:pt x="40" y="176"/>
                  </a:lnTo>
                  <a:lnTo>
                    <a:pt x="32" y="160"/>
                  </a:lnTo>
                  <a:lnTo>
                    <a:pt x="32" y="136"/>
                  </a:lnTo>
                  <a:lnTo>
                    <a:pt x="40" y="136"/>
                  </a:lnTo>
                  <a:lnTo>
                    <a:pt x="40" y="120"/>
                  </a:lnTo>
                  <a:lnTo>
                    <a:pt x="40" y="88"/>
                  </a:lnTo>
                  <a:lnTo>
                    <a:pt x="48" y="80"/>
                  </a:lnTo>
                  <a:lnTo>
                    <a:pt x="64" y="16"/>
                  </a:lnTo>
                  <a:lnTo>
                    <a:pt x="72" y="8"/>
                  </a:lnTo>
                  <a:lnTo>
                    <a:pt x="80" y="8"/>
                  </a:lnTo>
                  <a:lnTo>
                    <a:pt x="88" y="32"/>
                  </a:lnTo>
                  <a:lnTo>
                    <a:pt x="96" y="32"/>
                  </a:lnTo>
                  <a:lnTo>
                    <a:pt x="104" y="24"/>
                  </a:lnTo>
                  <a:lnTo>
                    <a:pt x="120" y="8"/>
                  </a:lnTo>
                  <a:lnTo>
                    <a:pt x="128" y="8"/>
                  </a:lnTo>
                  <a:lnTo>
                    <a:pt x="128" y="0"/>
                  </a:lnTo>
                  <a:lnTo>
                    <a:pt x="136" y="0"/>
                  </a:lnTo>
                  <a:lnTo>
                    <a:pt x="144" y="8"/>
                  </a:lnTo>
                  <a:lnTo>
                    <a:pt x="168" y="16"/>
                  </a:lnTo>
                  <a:lnTo>
                    <a:pt x="176" y="24"/>
                  </a:lnTo>
                  <a:lnTo>
                    <a:pt x="208" y="136"/>
                  </a:lnTo>
                  <a:lnTo>
                    <a:pt x="208" y="144"/>
                  </a:lnTo>
                  <a:lnTo>
                    <a:pt x="224" y="160"/>
                  </a:lnTo>
                  <a:lnTo>
                    <a:pt x="240" y="160"/>
                  </a:lnTo>
                  <a:lnTo>
                    <a:pt x="240" y="176"/>
                  </a:lnTo>
                  <a:lnTo>
                    <a:pt x="248" y="184"/>
                  </a:lnTo>
                  <a:lnTo>
                    <a:pt x="256" y="200"/>
                  </a:lnTo>
                  <a:lnTo>
                    <a:pt x="264" y="200"/>
                  </a:lnTo>
                  <a:lnTo>
                    <a:pt x="264" y="192"/>
                  </a:lnTo>
                  <a:lnTo>
                    <a:pt x="280" y="208"/>
                  </a:lnTo>
                  <a:lnTo>
                    <a:pt x="288" y="208"/>
                  </a:lnTo>
                  <a:lnTo>
                    <a:pt x="280" y="216"/>
                  </a:lnTo>
                  <a:lnTo>
                    <a:pt x="288" y="224"/>
                  </a:lnTo>
                  <a:lnTo>
                    <a:pt x="296" y="216"/>
                  </a:lnTo>
                  <a:lnTo>
                    <a:pt x="296" y="224"/>
                  </a:lnTo>
                  <a:lnTo>
                    <a:pt x="288" y="240"/>
                  </a:lnTo>
                  <a:lnTo>
                    <a:pt x="280" y="248"/>
                  </a:lnTo>
                  <a:lnTo>
                    <a:pt x="272" y="240"/>
                  </a:lnTo>
                  <a:lnTo>
                    <a:pt x="272" y="248"/>
                  </a:lnTo>
                  <a:lnTo>
                    <a:pt x="272" y="256"/>
                  </a:lnTo>
                  <a:lnTo>
                    <a:pt x="264" y="248"/>
                  </a:lnTo>
                  <a:lnTo>
                    <a:pt x="264" y="256"/>
                  </a:lnTo>
                  <a:lnTo>
                    <a:pt x="264" y="264"/>
                  </a:lnTo>
                  <a:lnTo>
                    <a:pt x="248" y="264"/>
                  </a:lnTo>
                  <a:lnTo>
                    <a:pt x="248" y="272"/>
                  </a:lnTo>
                  <a:lnTo>
                    <a:pt x="248" y="280"/>
                  </a:lnTo>
                  <a:lnTo>
                    <a:pt x="240" y="288"/>
                  </a:lnTo>
                  <a:lnTo>
                    <a:pt x="232" y="296"/>
                  </a:lnTo>
                  <a:lnTo>
                    <a:pt x="232" y="288"/>
                  </a:lnTo>
                  <a:lnTo>
                    <a:pt x="232" y="280"/>
                  </a:lnTo>
                  <a:lnTo>
                    <a:pt x="224" y="272"/>
                  </a:lnTo>
                  <a:lnTo>
                    <a:pt x="216" y="272"/>
                  </a:lnTo>
                  <a:lnTo>
                    <a:pt x="216" y="280"/>
                  </a:lnTo>
                  <a:lnTo>
                    <a:pt x="216" y="288"/>
                  </a:lnTo>
                  <a:lnTo>
                    <a:pt x="208" y="288"/>
                  </a:lnTo>
                  <a:lnTo>
                    <a:pt x="200" y="296"/>
                  </a:lnTo>
                  <a:lnTo>
                    <a:pt x="200" y="304"/>
                  </a:lnTo>
                  <a:lnTo>
                    <a:pt x="184" y="304"/>
                  </a:lnTo>
                  <a:lnTo>
                    <a:pt x="192" y="296"/>
                  </a:lnTo>
                  <a:lnTo>
                    <a:pt x="184" y="296"/>
                  </a:lnTo>
                  <a:lnTo>
                    <a:pt x="176" y="288"/>
                  </a:lnTo>
                  <a:lnTo>
                    <a:pt x="176" y="296"/>
                  </a:lnTo>
                  <a:lnTo>
                    <a:pt x="176" y="312"/>
                  </a:lnTo>
                  <a:lnTo>
                    <a:pt x="176" y="336"/>
                  </a:lnTo>
                  <a:lnTo>
                    <a:pt x="168" y="344"/>
                  </a:lnTo>
                  <a:lnTo>
                    <a:pt x="168" y="360"/>
                  </a:lnTo>
                  <a:lnTo>
                    <a:pt x="160" y="352"/>
                  </a:lnTo>
                  <a:lnTo>
                    <a:pt x="152" y="352"/>
                  </a:lnTo>
                  <a:lnTo>
                    <a:pt x="152" y="368"/>
                  </a:lnTo>
                  <a:lnTo>
                    <a:pt x="144" y="368"/>
                  </a:lnTo>
                  <a:lnTo>
                    <a:pt x="136" y="368"/>
                  </a:lnTo>
                  <a:lnTo>
                    <a:pt x="128" y="360"/>
                  </a:lnTo>
                  <a:lnTo>
                    <a:pt x="128" y="368"/>
                  </a:lnTo>
                  <a:lnTo>
                    <a:pt x="128" y="384"/>
                  </a:lnTo>
                  <a:lnTo>
                    <a:pt x="128" y="392"/>
                  </a:lnTo>
                  <a:lnTo>
                    <a:pt x="128" y="384"/>
                  </a:lnTo>
                  <a:lnTo>
                    <a:pt x="128" y="376"/>
                  </a:lnTo>
                  <a:lnTo>
                    <a:pt x="120" y="376"/>
                  </a:lnTo>
                  <a:lnTo>
                    <a:pt x="112" y="384"/>
                  </a:lnTo>
                  <a:lnTo>
                    <a:pt x="104" y="392"/>
                  </a:lnTo>
                  <a:lnTo>
                    <a:pt x="104" y="408"/>
                  </a:lnTo>
                  <a:lnTo>
                    <a:pt x="104" y="416"/>
                  </a:lnTo>
                  <a:lnTo>
                    <a:pt x="96" y="416"/>
                  </a:lnTo>
                  <a:lnTo>
                    <a:pt x="96" y="424"/>
                  </a:lnTo>
                  <a:lnTo>
                    <a:pt x="104" y="432"/>
                  </a:lnTo>
                  <a:lnTo>
                    <a:pt x="88" y="440"/>
                  </a:lnTo>
                  <a:lnTo>
                    <a:pt x="88" y="464"/>
                  </a:lnTo>
                  <a:lnTo>
                    <a:pt x="80" y="472"/>
                  </a:lnTo>
                  <a:lnTo>
                    <a:pt x="80" y="464"/>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143"/>
            <p:cNvSpPr>
              <a:spLocks/>
            </p:cNvSpPr>
            <p:nvPr/>
          </p:nvSpPr>
          <p:spPr bwMode="auto">
            <a:xfrm>
              <a:off x="7071123" y="1344216"/>
              <a:ext cx="367903" cy="189309"/>
            </a:xfrm>
            <a:custGeom>
              <a:avLst/>
              <a:gdLst>
                <a:gd name="T0" fmla="*/ 0 w 264"/>
                <a:gd name="T1" fmla="*/ 237564 h 136"/>
                <a:gd name="T2" fmla="*/ 0 w 264"/>
                <a:gd name="T3" fmla="*/ 103934 h 136"/>
                <a:gd name="T4" fmla="*/ 252701 w 264"/>
                <a:gd name="T5" fmla="*/ 44543 h 136"/>
                <a:gd name="T6" fmla="*/ 267566 w 264"/>
                <a:gd name="T7" fmla="*/ 29696 h 136"/>
                <a:gd name="T8" fmla="*/ 282430 w 264"/>
                <a:gd name="T9" fmla="*/ 0 h 136"/>
                <a:gd name="T10" fmla="*/ 312160 w 264"/>
                <a:gd name="T11" fmla="*/ 0 h 136"/>
                <a:gd name="T12" fmla="*/ 312160 w 264"/>
                <a:gd name="T13" fmla="*/ 14848 h 136"/>
                <a:gd name="T14" fmla="*/ 341889 w 264"/>
                <a:gd name="T15" fmla="*/ 29696 h 136"/>
                <a:gd name="T16" fmla="*/ 341889 w 264"/>
                <a:gd name="T17" fmla="*/ 44543 h 136"/>
                <a:gd name="T18" fmla="*/ 327025 w 264"/>
                <a:gd name="T19" fmla="*/ 59391 h 136"/>
                <a:gd name="T20" fmla="*/ 327025 w 264"/>
                <a:gd name="T21" fmla="*/ 59391 h 136"/>
                <a:gd name="T22" fmla="*/ 327025 w 264"/>
                <a:gd name="T23" fmla="*/ 74239 h 136"/>
                <a:gd name="T24" fmla="*/ 312160 w 264"/>
                <a:gd name="T25" fmla="*/ 103934 h 136"/>
                <a:gd name="T26" fmla="*/ 341889 w 264"/>
                <a:gd name="T27" fmla="*/ 103934 h 136"/>
                <a:gd name="T28" fmla="*/ 371619 w 264"/>
                <a:gd name="T29" fmla="*/ 118782 h 136"/>
                <a:gd name="T30" fmla="*/ 386484 w 264"/>
                <a:gd name="T31" fmla="*/ 118782 h 136"/>
                <a:gd name="T32" fmla="*/ 386484 w 264"/>
                <a:gd name="T33" fmla="*/ 133630 h 136"/>
                <a:gd name="T34" fmla="*/ 401348 w 264"/>
                <a:gd name="T35" fmla="*/ 148478 h 136"/>
                <a:gd name="T36" fmla="*/ 401348 w 264"/>
                <a:gd name="T37" fmla="*/ 163325 h 136"/>
                <a:gd name="T38" fmla="*/ 416213 w 264"/>
                <a:gd name="T39" fmla="*/ 178173 h 136"/>
                <a:gd name="T40" fmla="*/ 475672 w 264"/>
                <a:gd name="T41" fmla="*/ 163325 h 136"/>
                <a:gd name="T42" fmla="*/ 460807 w 264"/>
                <a:gd name="T43" fmla="*/ 133630 h 136"/>
                <a:gd name="T44" fmla="*/ 445943 w 264"/>
                <a:gd name="T45" fmla="*/ 118782 h 136"/>
                <a:gd name="T46" fmla="*/ 431078 w 264"/>
                <a:gd name="T47" fmla="*/ 118782 h 136"/>
                <a:gd name="T48" fmla="*/ 445943 w 264"/>
                <a:gd name="T49" fmla="*/ 103934 h 136"/>
                <a:gd name="T50" fmla="*/ 490537 w 264"/>
                <a:gd name="T51" fmla="*/ 133630 h 136"/>
                <a:gd name="T52" fmla="*/ 490537 w 264"/>
                <a:gd name="T53" fmla="*/ 178173 h 136"/>
                <a:gd name="T54" fmla="*/ 475672 w 264"/>
                <a:gd name="T55" fmla="*/ 178173 h 136"/>
                <a:gd name="T56" fmla="*/ 445943 w 264"/>
                <a:gd name="T57" fmla="*/ 193021 h 136"/>
                <a:gd name="T58" fmla="*/ 431078 w 264"/>
                <a:gd name="T59" fmla="*/ 222716 h 136"/>
                <a:gd name="T60" fmla="*/ 416213 w 264"/>
                <a:gd name="T61" fmla="*/ 237564 h 136"/>
                <a:gd name="T62" fmla="*/ 401348 w 264"/>
                <a:gd name="T63" fmla="*/ 222716 h 136"/>
                <a:gd name="T64" fmla="*/ 401348 w 264"/>
                <a:gd name="T65" fmla="*/ 207869 h 136"/>
                <a:gd name="T66" fmla="*/ 386484 w 264"/>
                <a:gd name="T67" fmla="*/ 193021 h 136"/>
                <a:gd name="T68" fmla="*/ 386484 w 264"/>
                <a:gd name="T69" fmla="*/ 222716 h 136"/>
                <a:gd name="T70" fmla="*/ 386484 w 264"/>
                <a:gd name="T71" fmla="*/ 207869 h 136"/>
                <a:gd name="T72" fmla="*/ 371619 w 264"/>
                <a:gd name="T73" fmla="*/ 222716 h 136"/>
                <a:gd name="T74" fmla="*/ 371619 w 264"/>
                <a:gd name="T75" fmla="*/ 252412 h 136"/>
                <a:gd name="T76" fmla="*/ 341889 w 264"/>
                <a:gd name="T77" fmla="*/ 252412 h 136"/>
                <a:gd name="T78" fmla="*/ 327025 w 264"/>
                <a:gd name="T79" fmla="*/ 222716 h 136"/>
                <a:gd name="T80" fmla="*/ 312160 w 264"/>
                <a:gd name="T81" fmla="*/ 207869 h 136"/>
                <a:gd name="T82" fmla="*/ 297295 w 264"/>
                <a:gd name="T83" fmla="*/ 193021 h 136"/>
                <a:gd name="T84" fmla="*/ 297295 w 264"/>
                <a:gd name="T85" fmla="*/ 193021 h 136"/>
                <a:gd name="T86" fmla="*/ 282430 w 264"/>
                <a:gd name="T87" fmla="*/ 163325 h 136"/>
                <a:gd name="T88" fmla="*/ 237836 w 264"/>
                <a:gd name="T89" fmla="*/ 178173 h 136"/>
                <a:gd name="T90" fmla="*/ 237836 w 264"/>
                <a:gd name="T91" fmla="*/ 178173 h 136"/>
                <a:gd name="T92" fmla="*/ 104053 w 264"/>
                <a:gd name="T93" fmla="*/ 207869 h 136"/>
                <a:gd name="T94" fmla="*/ 104053 w 264"/>
                <a:gd name="T95" fmla="*/ 222716 h 136"/>
                <a:gd name="T96" fmla="*/ 104053 w 264"/>
                <a:gd name="T97" fmla="*/ 207869 h 136"/>
                <a:gd name="T98" fmla="*/ 0 w 264"/>
                <a:gd name="T99" fmla="*/ 237564 h 1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4" h="136">
                  <a:moveTo>
                    <a:pt x="0" y="128"/>
                  </a:moveTo>
                  <a:lnTo>
                    <a:pt x="0" y="128"/>
                  </a:lnTo>
                  <a:lnTo>
                    <a:pt x="0" y="56"/>
                  </a:lnTo>
                  <a:lnTo>
                    <a:pt x="56" y="40"/>
                  </a:lnTo>
                  <a:lnTo>
                    <a:pt x="136" y="24"/>
                  </a:lnTo>
                  <a:lnTo>
                    <a:pt x="144" y="16"/>
                  </a:lnTo>
                  <a:lnTo>
                    <a:pt x="144" y="8"/>
                  </a:lnTo>
                  <a:lnTo>
                    <a:pt x="152" y="0"/>
                  </a:lnTo>
                  <a:lnTo>
                    <a:pt x="168" y="0"/>
                  </a:lnTo>
                  <a:lnTo>
                    <a:pt x="168" y="8"/>
                  </a:lnTo>
                  <a:lnTo>
                    <a:pt x="184" y="16"/>
                  </a:lnTo>
                  <a:lnTo>
                    <a:pt x="192" y="16"/>
                  </a:lnTo>
                  <a:lnTo>
                    <a:pt x="184" y="24"/>
                  </a:lnTo>
                  <a:lnTo>
                    <a:pt x="176" y="24"/>
                  </a:lnTo>
                  <a:lnTo>
                    <a:pt x="176" y="32"/>
                  </a:lnTo>
                  <a:lnTo>
                    <a:pt x="176" y="40"/>
                  </a:lnTo>
                  <a:lnTo>
                    <a:pt x="168" y="48"/>
                  </a:lnTo>
                  <a:lnTo>
                    <a:pt x="168" y="56"/>
                  </a:lnTo>
                  <a:lnTo>
                    <a:pt x="184" y="56"/>
                  </a:lnTo>
                  <a:lnTo>
                    <a:pt x="192" y="56"/>
                  </a:lnTo>
                  <a:lnTo>
                    <a:pt x="200" y="64"/>
                  </a:lnTo>
                  <a:lnTo>
                    <a:pt x="208" y="64"/>
                  </a:lnTo>
                  <a:lnTo>
                    <a:pt x="208" y="72"/>
                  </a:lnTo>
                  <a:lnTo>
                    <a:pt x="208" y="80"/>
                  </a:lnTo>
                  <a:lnTo>
                    <a:pt x="216" y="80"/>
                  </a:lnTo>
                  <a:lnTo>
                    <a:pt x="216" y="88"/>
                  </a:lnTo>
                  <a:lnTo>
                    <a:pt x="224" y="96"/>
                  </a:lnTo>
                  <a:lnTo>
                    <a:pt x="248" y="96"/>
                  </a:lnTo>
                  <a:lnTo>
                    <a:pt x="256" y="88"/>
                  </a:lnTo>
                  <a:lnTo>
                    <a:pt x="256" y="80"/>
                  </a:lnTo>
                  <a:lnTo>
                    <a:pt x="248" y="72"/>
                  </a:lnTo>
                  <a:lnTo>
                    <a:pt x="248" y="64"/>
                  </a:lnTo>
                  <a:lnTo>
                    <a:pt x="240" y="64"/>
                  </a:lnTo>
                  <a:lnTo>
                    <a:pt x="232" y="64"/>
                  </a:lnTo>
                  <a:lnTo>
                    <a:pt x="240" y="56"/>
                  </a:lnTo>
                  <a:lnTo>
                    <a:pt x="248" y="56"/>
                  </a:lnTo>
                  <a:lnTo>
                    <a:pt x="264" y="72"/>
                  </a:lnTo>
                  <a:lnTo>
                    <a:pt x="264" y="88"/>
                  </a:lnTo>
                  <a:lnTo>
                    <a:pt x="264" y="96"/>
                  </a:lnTo>
                  <a:lnTo>
                    <a:pt x="256" y="96"/>
                  </a:lnTo>
                  <a:lnTo>
                    <a:pt x="248" y="104"/>
                  </a:lnTo>
                  <a:lnTo>
                    <a:pt x="240" y="104"/>
                  </a:lnTo>
                  <a:lnTo>
                    <a:pt x="232" y="112"/>
                  </a:lnTo>
                  <a:lnTo>
                    <a:pt x="232" y="120"/>
                  </a:lnTo>
                  <a:lnTo>
                    <a:pt x="224" y="128"/>
                  </a:lnTo>
                  <a:lnTo>
                    <a:pt x="216" y="120"/>
                  </a:lnTo>
                  <a:lnTo>
                    <a:pt x="216" y="112"/>
                  </a:lnTo>
                  <a:lnTo>
                    <a:pt x="216" y="104"/>
                  </a:lnTo>
                  <a:lnTo>
                    <a:pt x="208" y="104"/>
                  </a:lnTo>
                  <a:lnTo>
                    <a:pt x="208" y="120"/>
                  </a:lnTo>
                  <a:lnTo>
                    <a:pt x="208" y="112"/>
                  </a:lnTo>
                  <a:lnTo>
                    <a:pt x="200" y="120"/>
                  </a:lnTo>
                  <a:lnTo>
                    <a:pt x="200" y="136"/>
                  </a:lnTo>
                  <a:lnTo>
                    <a:pt x="184" y="136"/>
                  </a:lnTo>
                  <a:lnTo>
                    <a:pt x="184" y="120"/>
                  </a:lnTo>
                  <a:lnTo>
                    <a:pt x="176" y="120"/>
                  </a:lnTo>
                  <a:lnTo>
                    <a:pt x="168" y="112"/>
                  </a:lnTo>
                  <a:lnTo>
                    <a:pt x="160" y="104"/>
                  </a:lnTo>
                  <a:lnTo>
                    <a:pt x="152" y="88"/>
                  </a:lnTo>
                  <a:lnTo>
                    <a:pt x="128" y="96"/>
                  </a:lnTo>
                  <a:lnTo>
                    <a:pt x="56" y="112"/>
                  </a:lnTo>
                  <a:lnTo>
                    <a:pt x="56" y="120"/>
                  </a:lnTo>
                  <a:lnTo>
                    <a:pt x="56" y="112"/>
                  </a:lnTo>
                  <a:lnTo>
                    <a:pt x="0" y="128"/>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7" name="Freeform 145"/>
            <p:cNvSpPr>
              <a:spLocks/>
            </p:cNvSpPr>
            <p:nvPr/>
          </p:nvSpPr>
          <p:spPr bwMode="auto">
            <a:xfrm>
              <a:off x="7071122" y="1477566"/>
              <a:ext cx="200025" cy="189309"/>
            </a:xfrm>
            <a:custGeom>
              <a:avLst/>
              <a:gdLst>
                <a:gd name="T0" fmla="*/ 192617 w 144"/>
                <a:gd name="T1" fmla="*/ 163325 h 136"/>
                <a:gd name="T2" fmla="*/ 162983 w 144"/>
                <a:gd name="T3" fmla="*/ 178173 h 136"/>
                <a:gd name="T4" fmla="*/ 118533 w 144"/>
                <a:gd name="T5" fmla="*/ 178173 h 136"/>
                <a:gd name="T6" fmla="*/ 118533 w 144"/>
                <a:gd name="T7" fmla="*/ 178173 h 136"/>
                <a:gd name="T8" fmla="*/ 74083 w 144"/>
                <a:gd name="T9" fmla="*/ 207869 h 136"/>
                <a:gd name="T10" fmla="*/ 74083 w 144"/>
                <a:gd name="T11" fmla="*/ 207869 h 136"/>
                <a:gd name="T12" fmla="*/ 44450 w 144"/>
                <a:gd name="T13" fmla="*/ 252412 h 136"/>
                <a:gd name="T14" fmla="*/ 29633 w 144"/>
                <a:gd name="T15" fmla="*/ 252412 h 136"/>
                <a:gd name="T16" fmla="*/ 29633 w 144"/>
                <a:gd name="T17" fmla="*/ 252412 h 136"/>
                <a:gd name="T18" fmla="*/ 14817 w 144"/>
                <a:gd name="T19" fmla="*/ 237564 h 136"/>
                <a:gd name="T20" fmla="*/ 14817 w 144"/>
                <a:gd name="T21" fmla="*/ 237564 h 136"/>
                <a:gd name="T22" fmla="*/ 44450 w 144"/>
                <a:gd name="T23" fmla="*/ 207869 h 136"/>
                <a:gd name="T24" fmla="*/ 44450 w 144"/>
                <a:gd name="T25" fmla="*/ 207869 h 136"/>
                <a:gd name="T26" fmla="*/ 29633 w 144"/>
                <a:gd name="T27" fmla="*/ 193021 h 136"/>
                <a:gd name="T28" fmla="*/ 29633 w 144"/>
                <a:gd name="T29" fmla="*/ 193021 h 136"/>
                <a:gd name="T30" fmla="*/ 0 w 144"/>
                <a:gd name="T31" fmla="*/ 59391 h 136"/>
                <a:gd name="T32" fmla="*/ 0 w 144"/>
                <a:gd name="T33" fmla="*/ 59391 h 136"/>
                <a:gd name="T34" fmla="*/ 103717 w 144"/>
                <a:gd name="T35" fmla="*/ 29696 h 136"/>
                <a:gd name="T36" fmla="*/ 103717 w 144"/>
                <a:gd name="T37" fmla="*/ 29696 h 136"/>
                <a:gd name="T38" fmla="*/ 103717 w 144"/>
                <a:gd name="T39" fmla="*/ 44543 h 136"/>
                <a:gd name="T40" fmla="*/ 103717 w 144"/>
                <a:gd name="T41" fmla="*/ 44543 h 136"/>
                <a:gd name="T42" fmla="*/ 103717 w 144"/>
                <a:gd name="T43" fmla="*/ 29696 h 136"/>
                <a:gd name="T44" fmla="*/ 103717 w 144"/>
                <a:gd name="T45" fmla="*/ 29696 h 136"/>
                <a:gd name="T46" fmla="*/ 237067 w 144"/>
                <a:gd name="T47" fmla="*/ 0 h 136"/>
                <a:gd name="T48" fmla="*/ 237067 w 144"/>
                <a:gd name="T49" fmla="*/ 0 h 136"/>
                <a:gd name="T50" fmla="*/ 237067 w 144"/>
                <a:gd name="T51" fmla="*/ 0 h 136"/>
                <a:gd name="T52" fmla="*/ 266700 w 144"/>
                <a:gd name="T53" fmla="*/ 103934 h 136"/>
                <a:gd name="T54" fmla="*/ 266700 w 144"/>
                <a:gd name="T55" fmla="*/ 103934 h 136"/>
                <a:gd name="T56" fmla="*/ 251883 w 144"/>
                <a:gd name="T57" fmla="*/ 118782 h 136"/>
                <a:gd name="T58" fmla="*/ 251883 w 144"/>
                <a:gd name="T59" fmla="*/ 118782 h 136"/>
                <a:gd name="T60" fmla="*/ 251883 w 144"/>
                <a:gd name="T61" fmla="*/ 133630 h 136"/>
                <a:gd name="T62" fmla="*/ 251883 w 144"/>
                <a:gd name="T63" fmla="*/ 133630 h 136"/>
                <a:gd name="T64" fmla="*/ 251883 w 144"/>
                <a:gd name="T65" fmla="*/ 133630 h 136"/>
                <a:gd name="T66" fmla="*/ 192617 w 144"/>
                <a:gd name="T67" fmla="*/ 163325 h 1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4" h="136">
                  <a:moveTo>
                    <a:pt x="104" y="88"/>
                  </a:moveTo>
                  <a:lnTo>
                    <a:pt x="88" y="96"/>
                  </a:lnTo>
                  <a:lnTo>
                    <a:pt x="64" y="96"/>
                  </a:lnTo>
                  <a:lnTo>
                    <a:pt x="40" y="112"/>
                  </a:lnTo>
                  <a:lnTo>
                    <a:pt x="24" y="136"/>
                  </a:lnTo>
                  <a:lnTo>
                    <a:pt x="16" y="136"/>
                  </a:lnTo>
                  <a:lnTo>
                    <a:pt x="8" y="128"/>
                  </a:lnTo>
                  <a:lnTo>
                    <a:pt x="24" y="112"/>
                  </a:lnTo>
                  <a:lnTo>
                    <a:pt x="16" y="104"/>
                  </a:lnTo>
                  <a:lnTo>
                    <a:pt x="0" y="32"/>
                  </a:lnTo>
                  <a:lnTo>
                    <a:pt x="56" y="16"/>
                  </a:lnTo>
                  <a:lnTo>
                    <a:pt x="56" y="24"/>
                  </a:lnTo>
                  <a:lnTo>
                    <a:pt x="56" y="16"/>
                  </a:lnTo>
                  <a:lnTo>
                    <a:pt x="128" y="0"/>
                  </a:lnTo>
                  <a:lnTo>
                    <a:pt x="144" y="56"/>
                  </a:lnTo>
                  <a:lnTo>
                    <a:pt x="136" y="64"/>
                  </a:lnTo>
                  <a:lnTo>
                    <a:pt x="136" y="72"/>
                  </a:lnTo>
                  <a:lnTo>
                    <a:pt x="104" y="88"/>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147"/>
            <p:cNvSpPr>
              <a:spLocks/>
            </p:cNvSpPr>
            <p:nvPr/>
          </p:nvSpPr>
          <p:spPr bwMode="auto">
            <a:xfrm>
              <a:off x="6936582" y="1644254"/>
              <a:ext cx="145256" cy="334565"/>
            </a:xfrm>
            <a:custGeom>
              <a:avLst/>
              <a:gdLst>
                <a:gd name="T0" fmla="*/ 44694 w 104"/>
                <a:gd name="T1" fmla="*/ 282522 h 240"/>
                <a:gd name="T2" fmla="*/ 74490 w 104"/>
                <a:gd name="T3" fmla="*/ 237913 h 240"/>
                <a:gd name="T4" fmla="*/ 89388 w 104"/>
                <a:gd name="T5" fmla="*/ 223044 h 240"/>
                <a:gd name="T6" fmla="*/ 89388 w 104"/>
                <a:gd name="T7" fmla="*/ 208174 h 240"/>
                <a:gd name="T8" fmla="*/ 0 w 104"/>
                <a:gd name="T9" fmla="*/ 148696 h 240"/>
                <a:gd name="T10" fmla="*/ 14898 w 104"/>
                <a:gd name="T11" fmla="*/ 118957 h 240"/>
                <a:gd name="T12" fmla="*/ 14898 w 104"/>
                <a:gd name="T13" fmla="*/ 104087 h 240"/>
                <a:gd name="T14" fmla="*/ 0 w 104"/>
                <a:gd name="T15" fmla="*/ 74348 h 240"/>
                <a:gd name="T16" fmla="*/ 29796 w 104"/>
                <a:gd name="T17" fmla="*/ 44609 h 240"/>
                <a:gd name="T18" fmla="*/ 44694 w 104"/>
                <a:gd name="T19" fmla="*/ 0 h 240"/>
                <a:gd name="T20" fmla="*/ 178777 w 104"/>
                <a:gd name="T21" fmla="*/ 44609 h 240"/>
                <a:gd name="T22" fmla="*/ 178777 w 104"/>
                <a:gd name="T23" fmla="*/ 89217 h 240"/>
                <a:gd name="T24" fmla="*/ 163879 w 104"/>
                <a:gd name="T25" fmla="*/ 104087 h 240"/>
                <a:gd name="T26" fmla="*/ 163879 w 104"/>
                <a:gd name="T27" fmla="*/ 133826 h 240"/>
                <a:gd name="T28" fmla="*/ 148981 w 104"/>
                <a:gd name="T29" fmla="*/ 148696 h 240"/>
                <a:gd name="T30" fmla="*/ 178777 w 104"/>
                <a:gd name="T31" fmla="*/ 148696 h 240"/>
                <a:gd name="T32" fmla="*/ 178777 w 104"/>
                <a:gd name="T33" fmla="*/ 148696 h 240"/>
                <a:gd name="T34" fmla="*/ 178777 w 104"/>
                <a:gd name="T35" fmla="*/ 148696 h 240"/>
                <a:gd name="T36" fmla="*/ 193675 w 104"/>
                <a:gd name="T37" fmla="*/ 148696 h 240"/>
                <a:gd name="T38" fmla="*/ 193675 w 104"/>
                <a:gd name="T39" fmla="*/ 208174 h 240"/>
                <a:gd name="T40" fmla="*/ 193675 w 104"/>
                <a:gd name="T41" fmla="*/ 237913 h 240"/>
                <a:gd name="T42" fmla="*/ 193675 w 104"/>
                <a:gd name="T43" fmla="*/ 267652 h 240"/>
                <a:gd name="T44" fmla="*/ 193675 w 104"/>
                <a:gd name="T45" fmla="*/ 267652 h 240"/>
                <a:gd name="T46" fmla="*/ 193675 w 104"/>
                <a:gd name="T47" fmla="*/ 223044 h 240"/>
                <a:gd name="T48" fmla="*/ 178777 w 104"/>
                <a:gd name="T49" fmla="*/ 223044 h 240"/>
                <a:gd name="T50" fmla="*/ 178777 w 104"/>
                <a:gd name="T51" fmla="*/ 252783 h 240"/>
                <a:gd name="T52" fmla="*/ 178777 w 104"/>
                <a:gd name="T53" fmla="*/ 282522 h 240"/>
                <a:gd name="T54" fmla="*/ 178777 w 104"/>
                <a:gd name="T55" fmla="*/ 312261 h 240"/>
                <a:gd name="T56" fmla="*/ 163879 w 104"/>
                <a:gd name="T57" fmla="*/ 327130 h 240"/>
                <a:gd name="T58" fmla="*/ 163879 w 104"/>
                <a:gd name="T59" fmla="*/ 342000 h 240"/>
                <a:gd name="T60" fmla="*/ 148981 w 104"/>
                <a:gd name="T61" fmla="*/ 371739 h 240"/>
                <a:gd name="T62" fmla="*/ 148981 w 104"/>
                <a:gd name="T63" fmla="*/ 371739 h 240"/>
                <a:gd name="T64" fmla="*/ 134083 w 104"/>
                <a:gd name="T65" fmla="*/ 416348 h 240"/>
                <a:gd name="T66" fmla="*/ 119185 w 104"/>
                <a:gd name="T67" fmla="*/ 446087 h 240"/>
                <a:gd name="T68" fmla="*/ 104287 w 104"/>
                <a:gd name="T69" fmla="*/ 431217 h 240"/>
                <a:gd name="T70" fmla="*/ 104287 w 104"/>
                <a:gd name="T71" fmla="*/ 401478 h 240"/>
                <a:gd name="T72" fmla="*/ 89388 w 104"/>
                <a:gd name="T73" fmla="*/ 416348 h 240"/>
                <a:gd name="T74" fmla="*/ 74490 w 104"/>
                <a:gd name="T75" fmla="*/ 416348 h 240"/>
                <a:gd name="T76" fmla="*/ 59592 w 104"/>
                <a:gd name="T77" fmla="*/ 401478 h 240"/>
                <a:gd name="T78" fmla="*/ 44694 w 104"/>
                <a:gd name="T79" fmla="*/ 401478 h 240"/>
                <a:gd name="T80" fmla="*/ 14898 w 104"/>
                <a:gd name="T81" fmla="*/ 371739 h 240"/>
                <a:gd name="T82" fmla="*/ 14898 w 104"/>
                <a:gd name="T83" fmla="*/ 356870 h 240"/>
                <a:gd name="T84" fmla="*/ 0 w 104"/>
                <a:gd name="T85" fmla="*/ 342000 h 240"/>
                <a:gd name="T86" fmla="*/ 14898 w 104"/>
                <a:gd name="T87" fmla="*/ 327130 h 240"/>
                <a:gd name="T88" fmla="*/ 14898 w 104"/>
                <a:gd name="T89" fmla="*/ 312261 h 240"/>
                <a:gd name="T90" fmla="*/ 14898 w 104"/>
                <a:gd name="T91" fmla="*/ 312261 h 240"/>
                <a:gd name="T92" fmla="*/ 14898 w 104"/>
                <a:gd name="T93" fmla="*/ 312261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4" h="240">
                  <a:moveTo>
                    <a:pt x="24" y="152"/>
                  </a:moveTo>
                  <a:lnTo>
                    <a:pt x="24" y="152"/>
                  </a:lnTo>
                  <a:lnTo>
                    <a:pt x="24" y="144"/>
                  </a:lnTo>
                  <a:lnTo>
                    <a:pt x="40" y="128"/>
                  </a:lnTo>
                  <a:lnTo>
                    <a:pt x="48" y="120"/>
                  </a:lnTo>
                  <a:lnTo>
                    <a:pt x="48" y="112"/>
                  </a:lnTo>
                  <a:lnTo>
                    <a:pt x="16" y="88"/>
                  </a:lnTo>
                  <a:lnTo>
                    <a:pt x="0" y="80"/>
                  </a:lnTo>
                  <a:lnTo>
                    <a:pt x="0" y="64"/>
                  </a:lnTo>
                  <a:lnTo>
                    <a:pt x="8" y="64"/>
                  </a:lnTo>
                  <a:lnTo>
                    <a:pt x="8" y="56"/>
                  </a:lnTo>
                  <a:lnTo>
                    <a:pt x="0" y="40"/>
                  </a:lnTo>
                  <a:lnTo>
                    <a:pt x="16" y="24"/>
                  </a:lnTo>
                  <a:lnTo>
                    <a:pt x="16" y="8"/>
                  </a:lnTo>
                  <a:lnTo>
                    <a:pt x="24" y="0"/>
                  </a:lnTo>
                  <a:lnTo>
                    <a:pt x="96" y="24"/>
                  </a:lnTo>
                  <a:lnTo>
                    <a:pt x="96" y="48"/>
                  </a:lnTo>
                  <a:lnTo>
                    <a:pt x="88" y="56"/>
                  </a:lnTo>
                  <a:lnTo>
                    <a:pt x="88" y="64"/>
                  </a:lnTo>
                  <a:lnTo>
                    <a:pt x="88" y="72"/>
                  </a:lnTo>
                  <a:lnTo>
                    <a:pt x="80" y="80"/>
                  </a:lnTo>
                  <a:lnTo>
                    <a:pt x="96" y="80"/>
                  </a:lnTo>
                  <a:lnTo>
                    <a:pt x="96" y="72"/>
                  </a:lnTo>
                  <a:lnTo>
                    <a:pt x="104" y="80"/>
                  </a:lnTo>
                  <a:lnTo>
                    <a:pt x="104" y="104"/>
                  </a:lnTo>
                  <a:lnTo>
                    <a:pt x="104" y="112"/>
                  </a:lnTo>
                  <a:lnTo>
                    <a:pt x="104" y="120"/>
                  </a:lnTo>
                  <a:lnTo>
                    <a:pt x="104" y="128"/>
                  </a:lnTo>
                  <a:lnTo>
                    <a:pt x="104" y="144"/>
                  </a:lnTo>
                  <a:lnTo>
                    <a:pt x="104" y="128"/>
                  </a:lnTo>
                  <a:lnTo>
                    <a:pt x="104" y="120"/>
                  </a:lnTo>
                  <a:lnTo>
                    <a:pt x="96" y="120"/>
                  </a:lnTo>
                  <a:lnTo>
                    <a:pt x="96" y="128"/>
                  </a:lnTo>
                  <a:lnTo>
                    <a:pt x="96" y="136"/>
                  </a:lnTo>
                  <a:lnTo>
                    <a:pt x="96" y="152"/>
                  </a:lnTo>
                  <a:lnTo>
                    <a:pt x="104" y="160"/>
                  </a:lnTo>
                  <a:lnTo>
                    <a:pt x="96" y="168"/>
                  </a:lnTo>
                  <a:lnTo>
                    <a:pt x="88" y="176"/>
                  </a:lnTo>
                  <a:lnTo>
                    <a:pt x="88" y="184"/>
                  </a:lnTo>
                  <a:lnTo>
                    <a:pt x="80" y="200"/>
                  </a:lnTo>
                  <a:lnTo>
                    <a:pt x="80" y="208"/>
                  </a:lnTo>
                  <a:lnTo>
                    <a:pt x="72" y="224"/>
                  </a:lnTo>
                  <a:lnTo>
                    <a:pt x="72" y="232"/>
                  </a:lnTo>
                  <a:lnTo>
                    <a:pt x="64" y="240"/>
                  </a:lnTo>
                  <a:lnTo>
                    <a:pt x="56" y="240"/>
                  </a:lnTo>
                  <a:lnTo>
                    <a:pt x="56" y="232"/>
                  </a:lnTo>
                  <a:lnTo>
                    <a:pt x="64" y="224"/>
                  </a:lnTo>
                  <a:lnTo>
                    <a:pt x="56" y="216"/>
                  </a:lnTo>
                  <a:lnTo>
                    <a:pt x="48" y="224"/>
                  </a:lnTo>
                  <a:lnTo>
                    <a:pt x="40" y="224"/>
                  </a:lnTo>
                  <a:lnTo>
                    <a:pt x="32" y="216"/>
                  </a:lnTo>
                  <a:lnTo>
                    <a:pt x="24" y="216"/>
                  </a:lnTo>
                  <a:lnTo>
                    <a:pt x="16" y="208"/>
                  </a:lnTo>
                  <a:lnTo>
                    <a:pt x="8" y="200"/>
                  </a:lnTo>
                  <a:lnTo>
                    <a:pt x="8" y="192"/>
                  </a:lnTo>
                  <a:lnTo>
                    <a:pt x="0" y="192"/>
                  </a:lnTo>
                  <a:lnTo>
                    <a:pt x="0" y="184"/>
                  </a:lnTo>
                  <a:lnTo>
                    <a:pt x="0" y="176"/>
                  </a:lnTo>
                  <a:lnTo>
                    <a:pt x="8" y="176"/>
                  </a:lnTo>
                  <a:lnTo>
                    <a:pt x="8" y="168"/>
                  </a:lnTo>
                  <a:lnTo>
                    <a:pt x="24" y="152"/>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148"/>
            <p:cNvSpPr>
              <a:spLocks/>
            </p:cNvSpPr>
            <p:nvPr/>
          </p:nvSpPr>
          <p:spPr bwMode="auto">
            <a:xfrm>
              <a:off x="6913960" y="1868091"/>
              <a:ext cx="111919" cy="200025"/>
            </a:xfrm>
            <a:custGeom>
              <a:avLst/>
              <a:gdLst>
                <a:gd name="T0" fmla="*/ 29845 w 80"/>
                <a:gd name="T1" fmla="*/ 29633 h 144"/>
                <a:gd name="T2" fmla="*/ 29845 w 80"/>
                <a:gd name="T3" fmla="*/ 44450 h 144"/>
                <a:gd name="T4" fmla="*/ 29845 w 80"/>
                <a:gd name="T5" fmla="*/ 44450 h 144"/>
                <a:gd name="T6" fmla="*/ 29845 w 80"/>
                <a:gd name="T7" fmla="*/ 59267 h 144"/>
                <a:gd name="T8" fmla="*/ 29845 w 80"/>
                <a:gd name="T9" fmla="*/ 74083 h 144"/>
                <a:gd name="T10" fmla="*/ 44768 w 80"/>
                <a:gd name="T11" fmla="*/ 103717 h 144"/>
                <a:gd name="T12" fmla="*/ 74613 w 80"/>
                <a:gd name="T13" fmla="*/ 103717 h 144"/>
                <a:gd name="T14" fmla="*/ 74613 w 80"/>
                <a:gd name="T15" fmla="*/ 133350 h 144"/>
                <a:gd name="T16" fmla="*/ 74613 w 80"/>
                <a:gd name="T17" fmla="*/ 133350 h 144"/>
                <a:gd name="T18" fmla="*/ 74613 w 80"/>
                <a:gd name="T19" fmla="*/ 133350 h 144"/>
                <a:gd name="T20" fmla="*/ 74613 w 80"/>
                <a:gd name="T21" fmla="*/ 148167 h 144"/>
                <a:gd name="T22" fmla="*/ 89535 w 80"/>
                <a:gd name="T23" fmla="*/ 162983 h 144"/>
                <a:gd name="T24" fmla="*/ 89535 w 80"/>
                <a:gd name="T25" fmla="*/ 162983 h 144"/>
                <a:gd name="T26" fmla="*/ 89535 w 80"/>
                <a:gd name="T27" fmla="*/ 177800 h 144"/>
                <a:gd name="T28" fmla="*/ 104458 w 80"/>
                <a:gd name="T29" fmla="*/ 177800 h 144"/>
                <a:gd name="T30" fmla="*/ 119380 w 80"/>
                <a:gd name="T31" fmla="*/ 192617 h 144"/>
                <a:gd name="T32" fmla="*/ 134303 w 80"/>
                <a:gd name="T33" fmla="*/ 192617 h 144"/>
                <a:gd name="T34" fmla="*/ 134303 w 80"/>
                <a:gd name="T35" fmla="*/ 192617 h 144"/>
                <a:gd name="T36" fmla="*/ 134303 w 80"/>
                <a:gd name="T37" fmla="*/ 192617 h 144"/>
                <a:gd name="T38" fmla="*/ 134303 w 80"/>
                <a:gd name="T39" fmla="*/ 207433 h 144"/>
                <a:gd name="T40" fmla="*/ 134303 w 80"/>
                <a:gd name="T41" fmla="*/ 207433 h 144"/>
                <a:gd name="T42" fmla="*/ 119380 w 80"/>
                <a:gd name="T43" fmla="*/ 207433 h 144"/>
                <a:gd name="T44" fmla="*/ 119380 w 80"/>
                <a:gd name="T45" fmla="*/ 207433 h 144"/>
                <a:gd name="T46" fmla="*/ 119380 w 80"/>
                <a:gd name="T47" fmla="*/ 222250 h 144"/>
                <a:gd name="T48" fmla="*/ 119380 w 80"/>
                <a:gd name="T49" fmla="*/ 222250 h 144"/>
                <a:gd name="T50" fmla="*/ 119380 w 80"/>
                <a:gd name="T51" fmla="*/ 222250 h 144"/>
                <a:gd name="T52" fmla="*/ 119380 w 80"/>
                <a:gd name="T53" fmla="*/ 222250 h 144"/>
                <a:gd name="T54" fmla="*/ 119380 w 80"/>
                <a:gd name="T55" fmla="*/ 222250 h 144"/>
                <a:gd name="T56" fmla="*/ 119380 w 80"/>
                <a:gd name="T57" fmla="*/ 237067 h 144"/>
                <a:gd name="T58" fmla="*/ 119380 w 80"/>
                <a:gd name="T59" fmla="*/ 237067 h 144"/>
                <a:gd name="T60" fmla="*/ 134303 w 80"/>
                <a:gd name="T61" fmla="*/ 222250 h 144"/>
                <a:gd name="T62" fmla="*/ 134303 w 80"/>
                <a:gd name="T63" fmla="*/ 222250 h 144"/>
                <a:gd name="T64" fmla="*/ 134303 w 80"/>
                <a:gd name="T65" fmla="*/ 222250 h 144"/>
                <a:gd name="T66" fmla="*/ 149225 w 80"/>
                <a:gd name="T67" fmla="*/ 222250 h 144"/>
                <a:gd name="T68" fmla="*/ 149225 w 80"/>
                <a:gd name="T69" fmla="*/ 222250 h 144"/>
                <a:gd name="T70" fmla="*/ 149225 w 80"/>
                <a:gd name="T71" fmla="*/ 237067 h 144"/>
                <a:gd name="T72" fmla="*/ 149225 w 80"/>
                <a:gd name="T73" fmla="*/ 237067 h 144"/>
                <a:gd name="T74" fmla="*/ 149225 w 80"/>
                <a:gd name="T75" fmla="*/ 251883 h 144"/>
                <a:gd name="T76" fmla="*/ 149225 w 80"/>
                <a:gd name="T77" fmla="*/ 251883 h 144"/>
                <a:gd name="T78" fmla="*/ 59690 w 80"/>
                <a:gd name="T79" fmla="*/ 266700 h 144"/>
                <a:gd name="T80" fmla="*/ 59690 w 80"/>
                <a:gd name="T81" fmla="*/ 266700 h 144"/>
                <a:gd name="T82" fmla="*/ 0 w 80"/>
                <a:gd name="T83" fmla="*/ 29633 h 144"/>
                <a:gd name="T84" fmla="*/ 0 w 80"/>
                <a:gd name="T85" fmla="*/ 44450 h 144"/>
                <a:gd name="T86" fmla="*/ 0 w 80"/>
                <a:gd name="T87" fmla="*/ 0 h 144"/>
                <a:gd name="T88" fmla="*/ 29845 w 80"/>
                <a:gd name="T89" fmla="*/ 0 h 144"/>
                <a:gd name="T90" fmla="*/ 44768 w 80"/>
                <a:gd name="T91" fmla="*/ 14817 h 144"/>
                <a:gd name="T92" fmla="*/ 44768 w 80"/>
                <a:gd name="T93" fmla="*/ 14817 h 144"/>
                <a:gd name="T94" fmla="*/ 29845 w 80"/>
                <a:gd name="T95" fmla="*/ 14817 h 144"/>
                <a:gd name="T96" fmla="*/ 29845 w 80"/>
                <a:gd name="T97" fmla="*/ 29633 h 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0" h="144">
                  <a:moveTo>
                    <a:pt x="16" y="16"/>
                  </a:moveTo>
                  <a:lnTo>
                    <a:pt x="16" y="24"/>
                  </a:lnTo>
                  <a:lnTo>
                    <a:pt x="16" y="32"/>
                  </a:lnTo>
                  <a:lnTo>
                    <a:pt x="16" y="40"/>
                  </a:lnTo>
                  <a:lnTo>
                    <a:pt x="24" y="56"/>
                  </a:lnTo>
                  <a:lnTo>
                    <a:pt x="40" y="56"/>
                  </a:lnTo>
                  <a:lnTo>
                    <a:pt x="40" y="72"/>
                  </a:lnTo>
                  <a:lnTo>
                    <a:pt x="40" y="80"/>
                  </a:lnTo>
                  <a:lnTo>
                    <a:pt x="48" y="88"/>
                  </a:lnTo>
                  <a:lnTo>
                    <a:pt x="48" y="96"/>
                  </a:lnTo>
                  <a:lnTo>
                    <a:pt x="56" y="96"/>
                  </a:lnTo>
                  <a:lnTo>
                    <a:pt x="64" y="104"/>
                  </a:lnTo>
                  <a:lnTo>
                    <a:pt x="72" y="104"/>
                  </a:lnTo>
                  <a:lnTo>
                    <a:pt x="72" y="112"/>
                  </a:lnTo>
                  <a:lnTo>
                    <a:pt x="64" y="112"/>
                  </a:lnTo>
                  <a:lnTo>
                    <a:pt x="64" y="120"/>
                  </a:lnTo>
                  <a:lnTo>
                    <a:pt x="64" y="128"/>
                  </a:lnTo>
                  <a:lnTo>
                    <a:pt x="72" y="120"/>
                  </a:lnTo>
                  <a:lnTo>
                    <a:pt x="80" y="120"/>
                  </a:lnTo>
                  <a:lnTo>
                    <a:pt x="80" y="128"/>
                  </a:lnTo>
                  <a:lnTo>
                    <a:pt x="80" y="136"/>
                  </a:lnTo>
                  <a:lnTo>
                    <a:pt x="32" y="144"/>
                  </a:lnTo>
                  <a:lnTo>
                    <a:pt x="0" y="16"/>
                  </a:lnTo>
                  <a:lnTo>
                    <a:pt x="0" y="24"/>
                  </a:lnTo>
                  <a:lnTo>
                    <a:pt x="0" y="0"/>
                  </a:lnTo>
                  <a:lnTo>
                    <a:pt x="16" y="0"/>
                  </a:lnTo>
                  <a:lnTo>
                    <a:pt x="24" y="8"/>
                  </a:lnTo>
                  <a:lnTo>
                    <a:pt x="16" y="8"/>
                  </a:lnTo>
                  <a:lnTo>
                    <a:pt x="16" y="16"/>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0" name="Freeform 149"/>
            <p:cNvSpPr>
              <a:spLocks/>
            </p:cNvSpPr>
            <p:nvPr/>
          </p:nvSpPr>
          <p:spPr bwMode="auto">
            <a:xfrm>
              <a:off x="5409010" y="2447925"/>
              <a:ext cx="947738" cy="334566"/>
            </a:xfrm>
            <a:custGeom>
              <a:avLst/>
              <a:gdLst>
                <a:gd name="T0" fmla="*/ 1233917 w 680"/>
                <a:gd name="T1" fmla="*/ 0 h 240"/>
                <a:gd name="T2" fmla="*/ 1248784 w 680"/>
                <a:gd name="T3" fmla="*/ 0 h 240"/>
                <a:gd name="T4" fmla="*/ 1248784 w 680"/>
                <a:gd name="T5" fmla="*/ 29739 h 240"/>
                <a:gd name="T6" fmla="*/ 1248784 w 680"/>
                <a:gd name="T7" fmla="*/ 59478 h 240"/>
                <a:gd name="T8" fmla="*/ 1233917 w 680"/>
                <a:gd name="T9" fmla="*/ 59478 h 240"/>
                <a:gd name="T10" fmla="*/ 1219051 w 680"/>
                <a:gd name="T11" fmla="*/ 104087 h 240"/>
                <a:gd name="T12" fmla="*/ 1204184 w 680"/>
                <a:gd name="T13" fmla="*/ 104087 h 240"/>
                <a:gd name="T14" fmla="*/ 1144718 w 680"/>
                <a:gd name="T15" fmla="*/ 148696 h 240"/>
                <a:gd name="T16" fmla="*/ 1129852 w 680"/>
                <a:gd name="T17" fmla="*/ 133826 h 240"/>
                <a:gd name="T18" fmla="*/ 1085252 w 680"/>
                <a:gd name="T19" fmla="*/ 178435 h 240"/>
                <a:gd name="T20" fmla="*/ 1085252 w 680"/>
                <a:gd name="T21" fmla="*/ 193305 h 240"/>
                <a:gd name="T22" fmla="*/ 1025786 w 680"/>
                <a:gd name="T23" fmla="*/ 223044 h 240"/>
                <a:gd name="T24" fmla="*/ 1010920 w 680"/>
                <a:gd name="T25" fmla="*/ 237914 h 240"/>
                <a:gd name="T26" fmla="*/ 951454 w 680"/>
                <a:gd name="T27" fmla="*/ 267653 h 240"/>
                <a:gd name="T28" fmla="*/ 906855 w 680"/>
                <a:gd name="T29" fmla="*/ 312262 h 240"/>
                <a:gd name="T30" fmla="*/ 906855 w 680"/>
                <a:gd name="T31" fmla="*/ 371740 h 240"/>
                <a:gd name="T32" fmla="*/ 713591 w 680"/>
                <a:gd name="T33" fmla="*/ 386610 h 240"/>
                <a:gd name="T34" fmla="*/ 14866 w 680"/>
                <a:gd name="T35" fmla="*/ 446088 h 240"/>
                <a:gd name="T36" fmla="*/ 0 w 680"/>
                <a:gd name="T37" fmla="*/ 446088 h 240"/>
                <a:gd name="T38" fmla="*/ 0 w 680"/>
                <a:gd name="T39" fmla="*/ 446088 h 240"/>
                <a:gd name="T40" fmla="*/ 29733 w 680"/>
                <a:gd name="T41" fmla="*/ 431218 h 240"/>
                <a:gd name="T42" fmla="*/ 29733 w 680"/>
                <a:gd name="T43" fmla="*/ 401479 h 240"/>
                <a:gd name="T44" fmla="*/ 29733 w 680"/>
                <a:gd name="T45" fmla="*/ 386610 h 240"/>
                <a:gd name="T46" fmla="*/ 44599 w 680"/>
                <a:gd name="T47" fmla="*/ 342001 h 240"/>
                <a:gd name="T48" fmla="*/ 59466 w 680"/>
                <a:gd name="T49" fmla="*/ 312262 h 240"/>
                <a:gd name="T50" fmla="*/ 44599 w 680"/>
                <a:gd name="T51" fmla="*/ 312262 h 240"/>
                <a:gd name="T52" fmla="*/ 59466 w 680"/>
                <a:gd name="T53" fmla="*/ 297392 h 240"/>
                <a:gd name="T54" fmla="*/ 89199 w 680"/>
                <a:gd name="T55" fmla="*/ 267653 h 240"/>
                <a:gd name="T56" fmla="*/ 74332 w 680"/>
                <a:gd name="T57" fmla="*/ 252783 h 240"/>
                <a:gd name="T58" fmla="*/ 104065 w 680"/>
                <a:gd name="T59" fmla="*/ 223044 h 240"/>
                <a:gd name="T60" fmla="*/ 89199 w 680"/>
                <a:gd name="T61" fmla="*/ 223044 h 240"/>
                <a:gd name="T62" fmla="*/ 74332 w 680"/>
                <a:gd name="T63" fmla="*/ 208174 h 240"/>
                <a:gd name="T64" fmla="*/ 89199 w 680"/>
                <a:gd name="T65" fmla="*/ 208174 h 240"/>
                <a:gd name="T66" fmla="*/ 89199 w 680"/>
                <a:gd name="T67" fmla="*/ 193305 h 240"/>
                <a:gd name="T68" fmla="*/ 104065 w 680"/>
                <a:gd name="T69" fmla="*/ 148696 h 240"/>
                <a:gd name="T70" fmla="*/ 327062 w 680"/>
                <a:gd name="T71" fmla="*/ 133826 h 240"/>
                <a:gd name="T72" fmla="*/ 312196 w 680"/>
                <a:gd name="T73" fmla="*/ 104087 h 240"/>
                <a:gd name="T74" fmla="*/ 356795 w 680"/>
                <a:gd name="T75" fmla="*/ 104087 h 240"/>
                <a:gd name="T76" fmla="*/ 936588 w 680"/>
                <a:gd name="T77" fmla="*/ 59478 h 240"/>
                <a:gd name="T78" fmla="*/ 1233917 w 680"/>
                <a:gd name="T79" fmla="*/ 0 h 2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80" h="240">
                  <a:moveTo>
                    <a:pt x="664" y="0"/>
                  </a:moveTo>
                  <a:lnTo>
                    <a:pt x="664" y="0"/>
                  </a:lnTo>
                  <a:lnTo>
                    <a:pt x="672" y="0"/>
                  </a:lnTo>
                  <a:lnTo>
                    <a:pt x="672" y="8"/>
                  </a:lnTo>
                  <a:lnTo>
                    <a:pt x="672" y="16"/>
                  </a:lnTo>
                  <a:lnTo>
                    <a:pt x="680" y="24"/>
                  </a:lnTo>
                  <a:lnTo>
                    <a:pt x="672" y="32"/>
                  </a:lnTo>
                  <a:lnTo>
                    <a:pt x="664" y="32"/>
                  </a:lnTo>
                  <a:lnTo>
                    <a:pt x="656" y="48"/>
                  </a:lnTo>
                  <a:lnTo>
                    <a:pt x="656" y="56"/>
                  </a:lnTo>
                  <a:lnTo>
                    <a:pt x="648" y="56"/>
                  </a:lnTo>
                  <a:lnTo>
                    <a:pt x="640" y="56"/>
                  </a:lnTo>
                  <a:lnTo>
                    <a:pt x="616" y="80"/>
                  </a:lnTo>
                  <a:lnTo>
                    <a:pt x="608" y="72"/>
                  </a:lnTo>
                  <a:lnTo>
                    <a:pt x="600" y="72"/>
                  </a:lnTo>
                  <a:lnTo>
                    <a:pt x="584" y="96"/>
                  </a:lnTo>
                  <a:lnTo>
                    <a:pt x="584" y="104"/>
                  </a:lnTo>
                  <a:lnTo>
                    <a:pt x="568" y="104"/>
                  </a:lnTo>
                  <a:lnTo>
                    <a:pt x="552" y="120"/>
                  </a:lnTo>
                  <a:lnTo>
                    <a:pt x="544" y="128"/>
                  </a:lnTo>
                  <a:lnTo>
                    <a:pt x="520" y="128"/>
                  </a:lnTo>
                  <a:lnTo>
                    <a:pt x="512" y="144"/>
                  </a:lnTo>
                  <a:lnTo>
                    <a:pt x="504" y="168"/>
                  </a:lnTo>
                  <a:lnTo>
                    <a:pt x="488" y="168"/>
                  </a:lnTo>
                  <a:lnTo>
                    <a:pt x="488" y="200"/>
                  </a:lnTo>
                  <a:lnTo>
                    <a:pt x="384" y="208"/>
                  </a:lnTo>
                  <a:lnTo>
                    <a:pt x="176" y="224"/>
                  </a:lnTo>
                  <a:lnTo>
                    <a:pt x="8" y="240"/>
                  </a:lnTo>
                  <a:lnTo>
                    <a:pt x="0" y="240"/>
                  </a:lnTo>
                  <a:lnTo>
                    <a:pt x="8" y="232"/>
                  </a:lnTo>
                  <a:lnTo>
                    <a:pt x="16" y="232"/>
                  </a:lnTo>
                  <a:lnTo>
                    <a:pt x="16" y="224"/>
                  </a:lnTo>
                  <a:lnTo>
                    <a:pt x="16" y="216"/>
                  </a:lnTo>
                  <a:lnTo>
                    <a:pt x="16" y="208"/>
                  </a:lnTo>
                  <a:lnTo>
                    <a:pt x="16" y="200"/>
                  </a:lnTo>
                  <a:lnTo>
                    <a:pt x="24" y="184"/>
                  </a:lnTo>
                  <a:lnTo>
                    <a:pt x="32" y="176"/>
                  </a:lnTo>
                  <a:lnTo>
                    <a:pt x="32" y="168"/>
                  </a:lnTo>
                  <a:lnTo>
                    <a:pt x="24" y="168"/>
                  </a:lnTo>
                  <a:lnTo>
                    <a:pt x="32" y="168"/>
                  </a:lnTo>
                  <a:lnTo>
                    <a:pt x="32" y="160"/>
                  </a:lnTo>
                  <a:lnTo>
                    <a:pt x="48" y="152"/>
                  </a:lnTo>
                  <a:lnTo>
                    <a:pt x="48" y="144"/>
                  </a:lnTo>
                  <a:lnTo>
                    <a:pt x="40" y="136"/>
                  </a:lnTo>
                  <a:lnTo>
                    <a:pt x="48" y="120"/>
                  </a:lnTo>
                  <a:lnTo>
                    <a:pt x="56" y="120"/>
                  </a:lnTo>
                  <a:lnTo>
                    <a:pt x="48" y="120"/>
                  </a:lnTo>
                  <a:lnTo>
                    <a:pt x="48" y="112"/>
                  </a:lnTo>
                  <a:lnTo>
                    <a:pt x="40" y="112"/>
                  </a:lnTo>
                  <a:lnTo>
                    <a:pt x="48" y="112"/>
                  </a:lnTo>
                  <a:lnTo>
                    <a:pt x="48" y="104"/>
                  </a:lnTo>
                  <a:lnTo>
                    <a:pt x="56" y="80"/>
                  </a:lnTo>
                  <a:lnTo>
                    <a:pt x="176" y="72"/>
                  </a:lnTo>
                  <a:lnTo>
                    <a:pt x="168" y="56"/>
                  </a:lnTo>
                  <a:lnTo>
                    <a:pt x="176" y="56"/>
                  </a:lnTo>
                  <a:lnTo>
                    <a:pt x="192" y="56"/>
                  </a:lnTo>
                  <a:lnTo>
                    <a:pt x="200" y="56"/>
                  </a:lnTo>
                  <a:lnTo>
                    <a:pt x="504" y="32"/>
                  </a:lnTo>
                  <a:lnTo>
                    <a:pt x="656" y="8"/>
                  </a:lnTo>
                  <a:lnTo>
                    <a:pt x="664" y="0"/>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1" name="Freeform 150"/>
            <p:cNvSpPr>
              <a:spLocks/>
            </p:cNvSpPr>
            <p:nvPr/>
          </p:nvSpPr>
          <p:spPr bwMode="auto">
            <a:xfrm>
              <a:off x="5275660" y="2759869"/>
              <a:ext cx="401240" cy="691754"/>
            </a:xfrm>
            <a:custGeom>
              <a:avLst/>
              <a:gdLst>
                <a:gd name="T0" fmla="*/ 386380 w 288"/>
                <a:gd name="T1" fmla="*/ 892585 h 496"/>
                <a:gd name="T2" fmla="*/ 401240 w 288"/>
                <a:gd name="T3" fmla="*/ 907462 h 496"/>
                <a:gd name="T4" fmla="*/ 460683 w 288"/>
                <a:gd name="T5" fmla="*/ 892585 h 496"/>
                <a:gd name="T6" fmla="*/ 445823 w 288"/>
                <a:gd name="T7" fmla="*/ 877709 h 496"/>
                <a:gd name="T8" fmla="*/ 475544 w 288"/>
                <a:gd name="T9" fmla="*/ 892585 h 496"/>
                <a:gd name="T10" fmla="*/ 490405 w 288"/>
                <a:gd name="T11" fmla="*/ 892585 h 496"/>
                <a:gd name="T12" fmla="*/ 505266 w 288"/>
                <a:gd name="T13" fmla="*/ 877709 h 496"/>
                <a:gd name="T14" fmla="*/ 534987 w 288"/>
                <a:gd name="T15" fmla="*/ 877709 h 496"/>
                <a:gd name="T16" fmla="*/ 505266 w 288"/>
                <a:gd name="T17" fmla="*/ 0 h 496"/>
                <a:gd name="T18" fmla="*/ 193190 w 288"/>
                <a:gd name="T19" fmla="*/ 29753 h 496"/>
                <a:gd name="T20" fmla="*/ 163468 w 288"/>
                <a:gd name="T21" fmla="*/ 74382 h 496"/>
                <a:gd name="T22" fmla="*/ 148608 w 288"/>
                <a:gd name="T23" fmla="*/ 89259 h 496"/>
                <a:gd name="T24" fmla="*/ 133747 w 288"/>
                <a:gd name="T25" fmla="*/ 148764 h 496"/>
                <a:gd name="T26" fmla="*/ 133747 w 288"/>
                <a:gd name="T27" fmla="*/ 148764 h 496"/>
                <a:gd name="T28" fmla="*/ 104025 w 288"/>
                <a:gd name="T29" fmla="*/ 193393 h 496"/>
                <a:gd name="T30" fmla="*/ 89165 w 288"/>
                <a:gd name="T31" fmla="*/ 208270 h 496"/>
                <a:gd name="T32" fmla="*/ 74304 w 288"/>
                <a:gd name="T33" fmla="*/ 223146 h 496"/>
                <a:gd name="T34" fmla="*/ 74304 w 288"/>
                <a:gd name="T35" fmla="*/ 252899 h 496"/>
                <a:gd name="T36" fmla="*/ 59443 w 288"/>
                <a:gd name="T37" fmla="*/ 267776 h 496"/>
                <a:gd name="T38" fmla="*/ 74304 w 288"/>
                <a:gd name="T39" fmla="*/ 282652 h 496"/>
                <a:gd name="T40" fmla="*/ 59443 w 288"/>
                <a:gd name="T41" fmla="*/ 297528 h 496"/>
                <a:gd name="T42" fmla="*/ 44582 w 288"/>
                <a:gd name="T43" fmla="*/ 312405 h 496"/>
                <a:gd name="T44" fmla="*/ 74304 w 288"/>
                <a:gd name="T45" fmla="*/ 371910 h 496"/>
                <a:gd name="T46" fmla="*/ 74304 w 288"/>
                <a:gd name="T47" fmla="*/ 386787 h 496"/>
                <a:gd name="T48" fmla="*/ 59443 w 288"/>
                <a:gd name="T49" fmla="*/ 416540 h 496"/>
                <a:gd name="T50" fmla="*/ 59443 w 288"/>
                <a:gd name="T51" fmla="*/ 431416 h 496"/>
                <a:gd name="T52" fmla="*/ 74304 w 288"/>
                <a:gd name="T53" fmla="*/ 431416 h 496"/>
                <a:gd name="T54" fmla="*/ 74304 w 288"/>
                <a:gd name="T55" fmla="*/ 461169 h 496"/>
                <a:gd name="T56" fmla="*/ 74304 w 288"/>
                <a:gd name="T57" fmla="*/ 476045 h 496"/>
                <a:gd name="T58" fmla="*/ 74304 w 288"/>
                <a:gd name="T59" fmla="*/ 490922 h 496"/>
                <a:gd name="T60" fmla="*/ 89165 w 288"/>
                <a:gd name="T61" fmla="*/ 505798 h 496"/>
                <a:gd name="T62" fmla="*/ 89165 w 288"/>
                <a:gd name="T63" fmla="*/ 520675 h 496"/>
                <a:gd name="T64" fmla="*/ 89165 w 288"/>
                <a:gd name="T65" fmla="*/ 520675 h 496"/>
                <a:gd name="T66" fmla="*/ 104025 w 288"/>
                <a:gd name="T67" fmla="*/ 535551 h 496"/>
                <a:gd name="T68" fmla="*/ 104025 w 288"/>
                <a:gd name="T69" fmla="*/ 565304 h 496"/>
                <a:gd name="T70" fmla="*/ 74304 w 288"/>
                <a:gd name="T71" fmla="*/ 580180 h 496"/>
                <a:gd name="T72" fmla="*/ 74304 w 288"/>
                <a:gd name="T73" fmla="*/ 595057 h 496"/>
                <a:gd name="T74" fmla="*/ 74304 w 288"/>
                <a:gd name="T75" fmla="*/ 639686 h 496"/>
                <a:gd name="T76" fmla="*/ 44582 w 288"/>
                <a:gd name="T77" fmla="*/ 669439 h 496"/>
                <a:gd name="T78" fmla="*/ 29722 w 288"/>
                <a:gd name="T79" fmla="*/ 684315 h 496"/>
                <a:gd name="T80" fmla="*/ 44582 w 288"/>
                <a:gd name="T81" fmla="*/ 684315 h 496"/>
                <a:gd name="T82" fmla="*/ 29722 w 288"/>
                <a:gd name="T83" fmla="*/ 714068 h 496"/>
                <a:gd name="T84" fmla="*/ 29722 w 288"/>
                <a:gd name="T85" fmla="*/ 728945 h 496"/>
                <a:gd name="T86" fmla="*/ 29722 w 288"/>
                <a:gd name="T87" fmla="*/ 743821 h 496"/>
                <a:gd name="T88" fmla="*/ 14861 w 288"/>
                <a:gd name="T89" fmla="*/ 773574 h 496"/>
                <a:gd name="T90" fmla="*/ 14861 w 288"/>
                <a:gd name="T91" fmla="*/ 788450 h 496"/>
                <a:gd name="T92" fmla="*/ 312076 w 288"/>
                <a:gd name="T93" fmla="*/ 773574 h 496"/>
                <a:gd name="T94" fmla="*/ 297215 w 288"/>
                <a:gd name="T95" fmla="*/ 833079 h 496"/>
                <a:gd name="T96" fmla="*/ 341797 w 288"/>
                <a:gd name="T97" fmla="*/ 907462 h 496"/>
                <a:gd name="T98" fmla="*/ 371519 w 288"/>
                <a:gd name="T99" fmla="*/ 922338 h 49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88" h="496">
                  <a:moveTo>
                    <a:pt x="208" y="488"/>
                  </a:moveTo>
                  <a:lnTo>
                    <a:pt x="208" y="488"/>
                  </a:lnTo>
                  <a:lnTo>
                    <a:pt x="208" y="480"/>
                  </a:lnTo>
                  <a:lnTo>
                    <a:pt x="216" y="488"/>
                  </a:lnTo>
                  <a:lnTo>
                    <a:pt x="240" y="480"/>
                  </a:lnTo>
                  <a:lnTo>
                    <a:pt x="248" y="480"/>
                  </a:lnTo>
                  <a:lnTo>
                    <a:pt x="248" y="472"/>
                  </a:lnTo>
                  <a:lnTo>
                    <a:pt x="240" y="472"/>
                  </a:lnTo>
                  <a:lnTo>
                    <a:pt x="248" y="472"/>
                  </a:lnTo>
                  <a:lnTo>
                    <a:pt x="256" y="472"/>
                  </a:lnTo>
                  <a:lnTo>
                    <a:pt x="256" y="480"/>
                  </a:lnTo>
                  <a:lnTo>
                    <a:pt x="264" y="480"/>
                  </a:lnTo>
                  <a:lnTo>
                    <a:pt x="272" y="472"/>
                  </a:lnTo>
                  <a:lnTo>
                    <a:pt x="280" y="480"/>
                  </a:lnTo>
                  <a:lnTo>
                    <a:pt x="288" y="480"/>
                  </a:lnTo>
                  <a:lnTo>
                    <a:pt x="288" y="472"/>
                  </a:lnTo>
                  <a:lnTo>
                    <a:pt x="272" y="320"/>
                  </a:lnTo>
                  <a:lnTo>
                    <a:pt x="272" y="0"/>
                  </a:lnTo>
                  <a:lnTo>
                    <a:pt x="104" y="16"/>
                  </a:lnTo>
                  <a:lnTo>
                    <a:pt x="104" y="24"/>
                  </a:lnTo>
                  <a:lnTo>
                    <a:pt x="96" y="32"/>
                  </a:lnTo>
                  <a:lnTo>
                    <a:pt x="88" y="40"/>
                  </a:lnTo>
                  <a:lnTo>
                    <a:pt x="80" y="48"/>
                  </a:lnTo>
                  <a:lnTo>
                    <a:pt x="80" y="72"/>
                  </a:lnTo>
                  <a:lnTo>
                    <a:pt x="72" y="80"/>
                  </a:lnTo>
                  <a:lnTo>
                    <a:pt x="56" y="96"/>
                  </a:lnTo>
                  <a:lnTo>
                    <a:pt x="56" y="104"/>
                  </a:lnTo>
                  <a:lnTo>
                    <a:pt x="48" y="112"/>
                  </a:lnTo>
                  <a:lnTo>
                    <a:pt x="48" y="120"/>
                  </a:lnTo>
                  <a:lnTo>
                    <a:pt x="40" y="120"/>
                  </a:lnTo>
                  <a:lnTo>
                    <a:pt x="40" y="128"/>
                  </a:lnTo>
                  <a:lnTo>
                    <a:pt x="40" y="136"/>
                  </a:lnTo>
                  <a:lnTo>
                    <a:pt x="40" y="144"/>
                  </a:lnTo>
                  <a:lnTo>
                    <a:pt x="32" y="144"/>
                  </a:lnTo>
                  <a:lnTo>
                    <a:pt x="40" y="152"/>
                  </a:lnTo>
                  <a:lnTo>
                    <a:pt x="32" y="152"/>
                  </a:lnTo>
                  <a:lnTo>
                    <a:pt x="32" y="160"/>
                  </a:lnTo>
                  <a:lnTo>
                    <a:pt x="24" y="168"/>
                  </a:lnTo>
                  <a:lnTo>
                    <a:pt x="32" y="176"/>
                  </a:lnTo>
                  <a:lnTo>
                    <a:pt x="32" y="184"/>
                  </a:lnTo>
                  <a:lnTo>
                    <a:pt x="40" y="200"/>
                  </a:lnTo>
                  <a:lnTo>
                    <a:pt x="40" y="208"/>
                  </a:lnTo>
                  <a:lnTo>
                    <a:pt x="32" y="224"/>
                  </a:lnTo>
                  <a:lnTo>
                    <a:pt x="32" y="232"/>
                  </a:lnTo>
                  <a:lnTo>
                    <a:pt x="40" y="232"/>
                  </a:lnTo>
                  <a:lnTo>
                    <a:pt x="40" y="240"/>
                  </a:lnTo>
                  <a:lnTo>
                    <a:pt x="40" y="248"/>
                  </a:lnTo>
                  <a:lnTo>
                    <a:pt x="48" y="248"/>
                  </a:lnTo>
                  <a:lnTo>
                    <a:pt x="40" y="256"/>
                  </a:lnTo>
                  <a:lnTo>
                    <a:pt x="40" y="264"/>
                  </a:lnTo>
                  <a:lnTo>
                    <a:pt x="48" y="264"/>
                  </a:lnTo>
                  <a:lnTo>
                    <a:pt x="48" y="272"/>
                  </a:lnTo>
                  <a:lnTo>
                    <a:pt x="48" y="280"/>
                  </a:lnTo>
                  <a:lnTo>
                    <a:pt x="48" y="288"/>
                  </a:lnTo>
                  <a:lnTo>
                    <a:pt x="56" y="288"/>
                  </a:lnTo>
                  <a:lnTo>
                    <a:pt x="56" y="296"/>
                  </a:lnTo>
                  <a:lnTo>
                    <a:pt x="56" y="304"/>
                  </a:lnTo>
                  <a:lnTo>
                    <a:pt x="48" y="304"/>
                  </a:lnTo>
                  <a:lnTo>
                    <a:pt x="40" y="304"/>
                  </a:lnTo>
                  <a:lnTo>
                    <a:pt x="40" y="312"/>
                  </a:lnTo>
                  <a:lnTo>
                    <a:pt x="48" y="312"/>
                  </a:lnTo>
                  <a:lnTo>
                    <a:pt x="40" y="320"/>
                  </a:lnTo>
                  <a:lnTo>
                    <a:pt x="40" y="328"/>
                  </a:lnTo>
                  <a:lnTo>
                    <a:pt x="40" y="344"/>
                  </a:lnTo>
                  <a:lnTo>
                    <a:pt x="32" y="336"/>
                  </a:lnTo>
                  <a:lnTo>
                    <a:pt x="24" y="360"/>
                  </a:lnTo>
                  <a:lnTo>
                    <a:pt x="16" y="368"/>
                  </a:lnTo>
                  <a:lnTo>
                    <a:pt x="24" y="368"/>
                  </a:lnTo>
                  <a:lnTo>
                    <a:pt x="16" y="376"/>
                  </a:lnTo>
                  <a:lnTo>
                    <a:pt x="16" y="384"/>
                  </a:lnTo>
                  <a:lnTo>
                    <a:pt x="8" y="392"/>
                  </a:lnTo>
                  <a:lnTo>
                    <a:pt x="16" y="392"/>
                  </a:lnTo>
                  <a:lnTo>
                    <a:pt x="16" y="400"/>
                  </a:lnTo>
                  <a:lnTo>
                    <a:pt x="0" y="408"/>
                  </a:lnTo>
                  <a:lnTo>
                    <a:pt x="0" y="416"/>
                  </a:lnTo>
                  <a:lnTo>
                    <a:pt x="8" y="416"/>
                  </a:lnTo>
                  <a:lnTo>
                    <a:pt x="8" y="424"/>
                  </a:lnTo>
                  <a:lnTo>
                    <a:pt x="8" y="432"/>
                  </a:lnTo>
                  <a:lnTo>
                    <a:pt x="168" y="416"/>
                  </a:lnTo>
                  <a:lnTo>
                    <a:pt x="168" y="440"/>
                  </a:lnTo>
                  <a:lnTo>
                    <a:pt x="160" y="448"/>
                  </a:lnTo>
                  <a:lnTo>
                    <a:pt x="160" y="464"/>
                  </a:lnTo>
                  <a:lnTo>
                    <a:pt x="168" y="464"/>
                  </a:lnTo>
                  <a:lnTo>
                    <a:pt x="184" y="488"/>
                  </a:lnTo>
                  <a:lnTo>
                    <a:pt x="184" y="496"/>
                  </a:lnTo>
                  <a:lnTo>
                    <a:pt x="200" y="496"/>
                  </a:lnTo>
                  <a:lnTo>
                    <a:pt x="208" y="488"/>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2" name="Freeform 151"/>
            <p:cNvSpPr>
              <a:spLocks/>
            </p:cNvSpPr>
            <p:nvPr/>
          </p:nvSpPr>
          <p:spPr bwMode="auto">
            <a:xfrm>
              <a:off x="5654278" y="2737248"/>
              <a:ext cx="423863" cy="702469"/>
            </a:xfrm>
            <a:custGeom>
              <a:avLst/>
              <a:gdLst>
                <a:gd name="T0" fmla="*/ 74362 w 304"/>
                <a:gd name="T1" fmla="*/ 921758 h 504"/>
                <a:gd name="T2" fmla="*/ 74362 w 304"/>
                <a:gd name="T3" fmla="*/ 921758 h 504"/>
                <a:gd name="T4" fmla="*/ 89234 w 304"/>
                <a:gd name="T5" fmla="*/ 906891 h 504"/>
                <a:gd name="T6" fmla="*/ 89234 w 304"/>
                <a:gd name="T7" fmla="*/ 906891 h 504"/>
                <a:gd name="T8" fmla="*/ 74362 w 304"/>
                <a:gd name="T9" fmla="*/ 892024 h 504"/>
                <a:gd name="T10" fmla="*/ 74362 w 304"/>
                <a:gd name="T11" fmla="*/ 892024 h 504"/>
                <a:gd name="T12" fmla="*/ 89234 w 304"/>
                <a:gd name="T13" fmla="*/ 832556 h 504"/>
                <a:gd name="T14" fmla="*/ 89234 w 304"/>
                <a:gd name="T15" fmla="*/ 832556 h 504"/>
                <a:gd name="T16" fmla="*/ 104107 w 304"/>
                <a:gd name="T17" fmla="*/ 832556 h 504"/>
                <a:gd name="T18" fmla="*/ 104107 w 304"/>
                <a:gd name="T19" fmla="*/ 832556 h 504"/>
                <a:gd name="T20" fmla="*/ 104107 w 304"/>
                <a:gd name="T21" fmla="*/ 892024 h 504"/>
                <a:gd name="T22" fmla="*/ 104107 w 304"/>
                <a:gd name="T23" fmla="*/ 892024 h 504"/>
                <a:gd name="T24" fmla="*/ 133851 w 304"/>
                <a:gd name="T25" fmla="*/ 921758 h 504"/>
                <a:gd name="T26" fmla="*/ 133851 w 304"/>
                <a:gd name="T27" fmla="*/ 921758 h 504"/>
                <a:gd name="T28" fmla="*/ 104107 w 304"/>
                <a:gd name="T29" fmla="*/ 936625 h 504"/>
                <a:gd name="T30" fmla="*/ 104107 w 304"/>
                <a:gd name="T31" fmla="*/ 936625 h 504"/>
                <a:gd name="T32" fmla="*/ 118979 w 304"/>
                <a:gd name="T33" fmla="*/ 936625 h 504"/>
                <a:gd name="T34" fmla="*/ 148724 w 304"/>
                <a:gd name="T35" fmla="*/ 921758 h 504"/>
                <a:gd name="T36" fmla="*/ 163596 w 304"/>
                <a:gd name="T37" fmla="*/ 921758 h 504"/>
                <a:gd name="T38" fmla="*/ 163596 w 304"/>
                <a:gd name="T39" fmla="*/ 921758 h 504"/>
                <a:gd name="T40" fmla="*/ 163596 w 304"/>
                <a:gd name="T41" fmla="*/ 906891 h 504"/>
                <a:gd name="T42" fmla="*/ 163596 w 304"/>
                <a:gd name="T43" fmla="*/ 906891 h 504"/>
                <a:gd name="T44" fmla="*/ 178468 w 304"/>
                <a:gd name="T45" fmla="*/ 892024 h 504"/>
                <a:gd name="T46" fmla="*/ 178468 w 304"/>
                <a:gd name="T47" fmla="*/ 892024 h 504"/>
                <a:gd name="T48" fmla="*/ 193341 w 304"/>
                <a:gd name="T49" fmla="*/ 877157 h 504"/>
                <a:gd name="T50" fmla="*/ 178468 w 304"/>
                <a:gd name="T51" fmla="*/ 862290 h 504"/>
                <a:gd name="T52" fmla="*/ 178468 w 304"/>
                <a:gd name="T53" fmla="*/ 862290 h 504"/>
                <a:gd name="T54" fmla="*/ 193341 w 304"/>
                <a:gd name="T55" fmla="*/ 862290 h 504"/>
                <a:gd name="T56" fmla="*/ 193341 w 304"/>
                <a:gd name="T57" fmla="*/ 832556 h 504"/>
                <a:gd name="T58" fmla="*/ 163596 w 304"/>
                <a:gd name="T59" fmla="*/ 817688 h 504"/>
                <a:gd name="T60" fmla="*/ 148724 w 304"/>
                <a:gd name="T61" fmla="*/ 817688 h 504"/>
                <a:gd name="T62" fmla="*/ 148724 w 304"/>
                <a:gd name="T63" fmla="*/ 817688 h 504"/>
                <a:gd name="T64" fmla="*/ 148724 w 304"/>
                <a:gd name="T65" fmla="*/ 787954 h 504"/>
                <a:gd name="T66" fmla="*/ 148724 w 304"/>
                <a:gd name="T67" fmla="*/ 787954 h 504"/>
                <a:gd name="T68" fmla="*/ 565150 w 304"/>
                <a:gd name="T69" fmla="*/ 743353 h 504"/>
                <a:gd name="T70" fmla="*/ 565150 w 304"/>
                <a:gd name="T71" fmla="*/ 743353 h 504"/>
                <a:gd name="T72" fmla="*/ 535405 w 304"/>
                <a:gd name="T73" fmla="*/ 683885 h 504"/>
                <a:gd name="T74" fmla="*/ 535405 w 304"/>
                <a:gd name="T75" fmla="*/ 683885 h 504"/>
                <a:gd name="T76" fmla="*/ 535405 w 304"/>
                <a:gd name="T77" fmla="*/ 669018 h 504"/>
                <a:gd name="T78" fmla="*/ 535405 w 304"/>
                <a:gd name="T79" fmla="*/ 639284 h 504"/>
                <a:gd name="T80" fmla="*/ 520533 w 304"/>
                <a:gd name="T81" fmla="*/ 624417 h 504"/>
                <a:gd name="T82" fmla="*/ 520533 w 304"/>
                <a:gd name="T83" fmla="*/ 579815 h 504"/>
                <a:gd name="T84" fmla="*/ 520533 w 304"/>
                <a:gd name="T85" fmla="*/ 564948 h 504"/>
                <a:gd name="T86" fmla="*/ 520533 w 304"/>
                <a:gd name="T87" fmla="*/ 520347 h 504"/>
                <a:gd name="T88" fmla="*/ 550278 w 304"/>
                <a:gd name="T89" fmla="*/ 505480 h 504"/>
                <a:gd name="T90" fmla="*/ 535405 w 304"/>
                <a:gd name="T91" fmla="*/ 490613 h 504"/>
                <a:gd name="T92" fmla="*/ 535405 w 304"/>
                <a:gd name="T93" fmla="*/ 460879 h 504"/>
                <a:gd name="T94" fmla="*/ 520533 w 304"/>
                <a:gd name="T95" fmla="*/ 446012 h 504"/>
                <a:gd name="T96" fmla="*/ 520533 w 304"/>
                <a:gd name="T97" fmla="*/ 446012 h 504"/>
                <a:gd name="T98" fmla="*/ 490788 w 304"/>
                <a:gd name="T99" fmla="*/ 386544 h 504"/>
                <a:gd name="T100" fmla="*/ 386682 w 304"/>
                <a:gd name="T101" fmla="*/ 0 h 504"/>
                <a:gd name="T102" fmla="*/ 386682 w 304"/>
                <a:gd name="T103" fmla="*/ 0 h 504"/>
                <a:gd name="T104" fmla="*/ 0 w 304"/>
                <a:gd name="T105" fmla="*/ 29734 h 504"/>
                <a:gd name="T106" fmla="*/ 0 w 304"/>
                <a:gd name="T107" fmla="*/ 29734 h 504"/>
                <a:gd name="T108" fmla="*/ 0 w 304"/>
                <a:gd name="T109" fmla="*/ 624417 h 504"/>
                <a:gd name="T110" fmla="*/ 0 w 304"/>
                <a:gd name="T111" fmla="*/ 624417 h 504"/>
                <a:gd name="T112" fmla="*/ 29745 w 304"/>
                <a:gd name="T113" fmla="*/ 906891 h 504"/>
                <a:gd name="T114" fmla="*/ 29745 w 304"/>
                <a:gd name="T115" fmla="*/ 906891 h 504"/>
                <a:gd name="T116" fmla="*/ 59489 w 304"/>
                <a:gd name="T117" fmla="*/ 906891 h 504"/>
                <a:gd name="T118" fmla="*/ 59489 w 304"/>
                <a:gd name="T119" fmla="*/ 906891 h 504"/>
                <a:gd name="T120" fmla="*/ 74362 w 304"/>
                <a:gd name="T121" fmla="*/ 921758 h 5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04" h="504">
                  <a:moveTo>
                    <a:pt x="40" y="496"/>
                  </a:moveTo>
                  <a:lnTo>
                    <a:pt x="40" y="496"/>
                  </a:lnTo>
                  <a:lnTo>
                    <a:pt x="48" y="488"/>
                  </a:lnTo>
                  <a:lnTo>
                    <a:pt x="40" y="480"/>
                  </a:lnTo>
                  <a:lnTo>
                    <a:pt x="48" y="448"/>
                  </a:lnTo>
                  <a:lnTo>
                    <a:pt x="56" y="448"/>
                  </a:lnTo>
                  <a:lnTo>
                    <a:pt x="56" y="480"/>
                  </a:lnTo>
                  <a:lnTo>
                    <a:pt x="72" y="496"/>
                  </a:lnTo>
                  <a:lnTo>
                    <a:pt x="56" y="504"/>
                  </a:lnTo>
                  <a:lnTo>
                    <a:pt x="64" y="504"/>
                  </a:lnTo>
                  <a:lnTo>
                    <a:pt x="80" y="496"/>
                  </a:lnTo>
                  <a:lnTo>
                    <a:pt x="88" y="496"/>
                  </a:lnTo>
                  <a:lnTo>
                    <a:pt x="88" y="488"/>
                  </a:lnTo>
                  <a:lnTo>
                    <a:pt x="96" y="480"/>
                  </a:lnTo>
                  <a:lnTo>
                    <a:pt x="104" y="472"/>
                  </a:lnTo>
                  <a:lnTo>
                    <a:pt x="96" y="464"/>
                  </a:lnTo>
                  <a:lnTo>
                    <a:pt x="104" y="464"/>
                  </a:lnTo>
                  <a:lnTo>
                    <a:pt x="104" y="448"/>
                  </a:lnTo>
                  <a:lnTo>
                    <a:pt x="88" y="440"/>
                  </a:lnTo>
                  <a:lnTo>
                    <a:pt x="80" y="440"/>
                  </a:lnTo>
                  <a:lnTo>
                    <a:pt x="80" y="424"/>
                  </a:lnTo>
                  <a:lnTo>
                    <a:pt x="304" y="400"/>
                  </a:lnTo>
                  <a:lnTo>
                    <a:pt x="288" y="368"/>
                  </a:lnTo>
                  <a:lnTo>
                    <a:pt x="288" y="360"/>
                  </a:lnTo>
                  <a:lnTo>
                    <a:pt x="288" y="344"/>
                  </a:lnTo>
                  <a:lnTo>
                    <a:pt x="280" y="336"/>
                  </a:lnTo>
                  <a:lnTo>
                    <a:pt x="280" y="312"/>
                  </a:lnTo>
                  <a:lnTo>
                    <a:pt x="280" y="304"/>
                  </a:lnTo>
                  <a:lnTo>
                    <a:pt x="280" y="280"/>
                  </a:lnTo>
                  <a:lnTo>
                    <a:pt x="296" y="272"/>
                  </a:lnTo>
                  <a:lnTo>
                    <a:pt x="288" y="264"/>
                  </a:lnTo>
                  <a:lnTo>
                    <a:pt x="288" y="248"/>
                  </a:lnTo>
                  <a:lnTo>
                    <a:pt x="280" y="240"/>
                  </a:lnTo>
                  <a:lnTo>
                    <a:pt x="264" y="208"/>
                  </a:lnTo>
                  <a:lnTo>
                    <a:pt x="208" y="0"/>
                  </a:lnTo>
                  <a:lnTo>
                    <a:pt x="0" y="16"/>
                  </a:lnTo>
                  <a:lnTo>
                    <a:pt x="0" y="336"/>
                  </a:lnTo>
                  <a:lnTo>
                    <a:pt x="16" y="488"/>
                  </a:lnTo>
                  <a:lnTo>
                    <a:pt x="32" y="488"/>
                  </a:lnTo>
                  <a:lnTo>
                    <a:pt x="40" y="496"/>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3" name="Freeform 157"/>
            <p:cNvSpPr>
              <a:spLocks/>
            </p:cNvSpPr>
            <p:nvPr/>
          </p:nvSpPr>
          <p:spPr bwMode="auto">
            <a:xfrm>
              <a:off x="6200775" y="2647950"/>
              <a:ext cx="569119" cy="423863"/>
            </a:xfrm>
            <a:custGeom>
              <a:avLst/>
              <a:gdLst>
                <a:gd name="T0" fmla="*/ 416610 w 408"/>
                <a:gd name="T1" fmla="*/ 520533 h 304"/>
                <a:gd name="T2" fmla="*/ 357094 w 408"/>
                <a:gd name="T3" fmla="*/ 461043 h 304"/>
                <a:gd name="T4" fmla="*/ 357094 w 408"/>
                <a:gd name="T5" fmla="*/ 416426 h 304"/>
                <a:gd name="T6" fmla="*/ 297578 w 408"/>
                <a:gd name="T7" fmla="*/ 386682 h 304"/>
                <a:gd name="T8" fmla="*/ 282700 w 408"/>
                <a:gd name="T9" fmla="*/ 371809 h 304"/>
                <a:gd name="T10" fmla="*/ 252942 w 408"/>
                <a:gd name="T11" fmla="*/ 327192 h 304"/>
                <a:gd name="T12" fmla="*/ 223184 w 408"/>
                <a:gd name="T13" fmla="*/ 312320 h 304"/>
                <a:gd name="T14" fmla="*/ 208305 w 408"/>
                <a:gd name="T15" fmla="*/ 297447 h 304"/>
                <a:gd name="T16" fmla="*/ 178547 w 408"/>
                <a:gd name="T17" fmla="*/ 267703 h 304"/>
                <a:gd name="T18" fmla="*/ 148789 w 408"/>
                <a:gd name="T19" fmla="*/ 267703 h 304"/>
                <a:gd name="T20" fmla="*/ 119031 w 408"/>
                <a:gd name="T21" fmla="*/ 223086 h 304"/>
                <a:gd name="T22" fmla="*/ 89274 w 408"/>
                <a:gd name="T23" fmla="*/ 163596 h 304"/>
                <a:gd name="T24" fmla="*/ 74395 w 408"/>
                <a:gd name="T25" fmla="*/ 163596 h 304"/>
                <a:gd name="T26" fmla="*/ 44637 w 408"/>
                <a:gd name="T27" fmla="*/ 148724 h 304"/>
                <a:gd name="T28" fmla="*/ 29758 w 408"/>
                <a:gd name="T29" fmla="*/ 148724 h 304"/>
                <a:gd name="T30" fmla="*/ 0 w 408"/>
                <a:gd name="T31" fmla="*/ 104107 h 304"/>
                <a:gd name="T32" fmla="*/ 29758 w 408"/>
                <a:gd name="T33" fmla="*/ 74362 h 304"/>
                <a:gd name="T34" fmla="*/ 59516 w 408"/>
                <a:gd name="T35" fmla="*/ 59489 h 304"/>
                <a:gd name="T36" fmla="*/ 178547 w 408"/>
                <a:gd name="T37" fmla="*/ 14872 h 304"/>
                <a:gd name="T38" fmla="*/ 327336 w 408"/>
                <a:gd name="T39" fmla="*/ 0 h 304"/>
                <a:gd name="T40" fmla="*/ 371973 w 408"/>
                <a:gd name="T41" fmla="*/ 14872 h 304"/>
                <a:gd name="T42" fmla="*/ 386852 w 408"/>
                <a:gd name="T43" fmla="*/ 44617 h 304"/>
                <a:gd name="T44" fmla="*/ 550520 w 408"/>
                <a:gd name="T45" fmla="*/ 29745 h 304"/>
                <a:gd name="T46" fmla="*/ 758825 w 408"/>
                <a:gd name="T47" fmla="*/ 163596 h 304"/>
                <a:gd name="T48" fmla="*/ 743946 w 408"/>
                <a:gd name="T49" fmla="*/ 178468 h 304"/>
                <a:gd name="T50" fmla="*/ 669551 w 408"/>
                <a:gd name="T51" fmla="*/ 282575 h 304"/>
                <a:gd name="T52" fmla="*/ 669551 w 408"/>
                <a:gd name="T53" fmla="*/ 282575 h 304"/>
                <a:gd name="T54" fmla="*/ 654673 w 408"/>
                <a:gd name="T55" fmla="*/ 282575 h 304"/>
                <a:gd name="T56" fmla="*/ 684430 w 408"/>
                <a:gd name="T57" fmla="*/ 312320 h 304"/>
                <a:gd name="T58" fmla="*/ 654673 w 408"/>
                <a:gd name="T59" fmla="*/ 342064 h 304"/>
                <a:gd name="T60" fmla="*/ 610036 w 408"/>
                <a:gd name="T61" fmla="*/ 386682 h 304"/>
                <a:gd name="T62" fmla="*/ 595157 w 408"/>
                <a:gd name="T63" fmla="*/ 401554 h 304"/>
                <a:gd name="T64" fmla="*/ 580278 w 408"/>
                <a:gd name="T65" fmla="*/ 401554 h 304"/>
                <a:gd name="T66" fmla="*/ 580278 w 408"/>
                <a:gd name="T67" fmla="*/ 416426 h 304"/>
                <a:gd name="T68" fmla="*/ 595157 w 408"/>
                <a:gd name="T69" fmla="*/ 416426 h 304"/>
                <a:gd name="T70" fmla="*/ 550520 w 408"/>
                <a:gd name="T71" fmla="*/ 446171 h 304"/>
                <a:gd name="T72" fmla="*/ 550520 w 408"/>
                <a:gd name="T73" fmla="*/ 431299 h 304"/>
                <a:gd name="T74" fmla="*/ 535641 w 408"/>
                <a:gd name="T75" fmla="*/ 446171 h 304"/>
                <a:gd name="T76" fmla="*/ 550520 w 408"/>
                <a:gd name="T77" fmla="*/ 461043 h 304"/>
                <a:gd name="T78" fmla="*/ 535641 w 408"/>
                <a:gd name="T79" fmla="*/ 475916 h 304"/>
                <a:gd name="T80" fmla="*/ 520762 w 408"/>
                <a:gd name="T81" fmla="*/ 475916 h 304"/>
                <a:gd name="T82" fmla="*/ 476125 w 408"/>
                <a:gd name="T83" fmla="*/ 475916 h 304"/>
                <a:gd name="T84" fmla="*/ 461247 w 408"/>
                <a:gd name="T85" fmla="*/ 475916 h 304"/>
                <a:gd name="T86" fmla="*/ 446368 w 408"/>
                <a:gd name="T87" fmla="*/ 505661 h 304"/>
                <a:gd name="T88" fmla="*/ 461247 w 408"/>
                <a:gd name="T89" fmla="*/ 520533 h 304"/>
                <a:gd name="T90" fmla="*/ 446368 w 408"/>
                <a:gd name="T91" fmla="*/ 565150 h 304"/>
                <a:gd name="T92" fmla="*/ 416610 w 408"/>
                <a:gd name="T93" fmla="*/ 565150 h 3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08" h="304">
                  <a:moveTo>
                    <a:pt x="224" y="296"/>
                  </a:moveTo>
                  <a:lnTo>
                    <a:pt x="224" y="280"/>
                  </a:lnTo>
                  <a:lnTo>
                    <a:pt x="200" y="256"/>
                  </a:lnTo>
                  <a:lnTo>
                    <a:pt x="192" y="248"/>
                  </a:lnTo>
                  <a:lnTo>
                    <a:pt x="192" y="224"/>
                  </a:lnTo>
                  <a:lnTo>
                    <a:pt x="168" y="216"/>
                  </a:lnTo>
                  <a:lnTo>
                    <a:pt x="160" y="208"/>
                  </a:lnTo>
                  <a:lnTo>
                    <a:pt x="152" y="200"/>
                  </a:lnTo>
                  <a:lnTo>
                    <a:pt x="136" y="192"/>
                  </a:lnTo>
                  <a:lnTo>
                    <a:pt x="136" y="176"/>
                  </a:lnTo>
                  <a:lnTo>
                    <a:pt x="128" y="168"/>
                  </a:lnTo>
                  <a:lnTo>
                    <a:pt x="120" y="168"/>
                  </a:lnTo>
                  <a:lnTo>
                    <a:pt x="112" y="160"/>
                  </a:lnTo>
                  <a:lnTo>
                    <a:pt x="104" y="144"/>
                  </a:lnTo>
                  <a:lnTo>
                    <a:pt x="96" y="144"/>
                  </a:lnTo>
                  <a:lnTo>
                    <a:pt x="80" y="144"/>
                  </a:lnTo>
                  <a:lnTo>
                    <a:pt x="72" y="128"/>
                  </a:lnTo>
                  <a:lnTo>
                    <a:pt x="64" y="120"/>
                  </a:lnTo>
                  <a:lnTo>
                    <a:pt x="56" y="96"/>
                  </a:lnTo>
                  <a:lnTo>
                    <a:pt x="48" y="88"/>
                  </a:lnTo>
                  <a:lnTo>
                    <a:pt x="40" y="88"/>
                  </a:lnTo>
                  <a:lnTo>
                    <a:pt x="32" y="88"/>
                  </a:lnTo>
                  <a:lnTo>
                    <a:pt x="24" y="80"/>
                  </a:lnTo>
                  <a:lnTo>
                    <a:pt x="16" y="80"/>
                  </a:lnTo>
                  <a:lnTo>
                    <a:pt x="0" y="80"/>
                  </a:lnTo>
                  <a:lnTo>
                    <a:pt x="0" y="56"/>
                  </a:lnTo>
                  <a:lnTo>
                    <a:pt x="16" y="40"/>
                  </a:lnTo>
                  <a:lnTo>
                    <a:pt x="24" y="40"/>
                  </a:lnTo>
                  <a:lnTo>
                    <a:pt x="32" y="32"/>
                  </a:lnTo>
                  <a:lnTo>
                    <a:pt x="72" y="8"/>
                  </a:lnTo>
                  <a:lnTo>
                    <a:pt x="96" y="8"/>
                  </a:lnTo>
                  <a:lnTo>
                    <a:pt x="176" y="0"/>
                  </a:lnTo>
                  <a:lnTo>
                    <a:pt x="192" y="0"/>
                  </a:lnTo>
                  <a:lnTo>
                    <a:pt x="200" y="8"/>
                  </a:lnTo>
                  <a:lnTo>
                    <a:pt x="208" y="16"/>
                  </a:lnTo>
                  <a:lnTo>
                    <a:pt x="208" y="24"/>
                  </a:lnTo>
                  <a:lnTo>
                    <a:pt x="296" y="16"/>
                  </a:lnTo>
                  <a:lnTo>
                    <a:pt x="408" y="88"/>
                  </a:lnTo>
                  <a:lnTo>
                    <a:pt x="400" y="96"/>
                  </a:lnTo>
                  <a:lnTo>
                    <a:pt x="368" y="120"/>
                  </a:lnTo>
                  <a:lnTo>
                    <a:pt x="360" y="152"/>
                  </a:lnTo>
                  <a:lnTo>
                    <a:pt x="352" y="152"/>
                  </a:lnTo>
                  <a:lnTo>
                    <a:pt x="352" y="160"/>
                  </a:lnTo>
                  <a:lnTo>
                    <a:pt x="368" y="168"/>
                  </a:lnTo>
                  <a:lnTo>
                    <a:pt x="368" y="176"/>
                  </a:lnTo>
                  <a:lnTo>
                    <a:pt x="352" y="184"/>
                  </a:lnTo>
                  <a:lnTo>
                    <a:pt x="336" y="184"/>
                  </a:lnTo>
                  <a:lnTo>
                    <a:pt x="328" y="208"/>
                  </a:lnTo>
                  <a:lnTo>
                    <a:pt x="320" y="216"/>
                  </a:lnTo>
                  <a:lnTo>
                    <a:pt x="312" y="216"/>
                  </a:lnTo>
                  <a:lnTo>
                    <a:pt x="312" y="224"/>
                  </a:lnTo>
                  <a:lnTo>
                    <a:pt x="320" y="224"/>
                  </a:lnTo>
                  <a:lnTo>
                    <a:pt x="296" y="240"/>
                  </a:lnTo>
                  <a:lnTo>
                    <a:pt x="296" y="232"/>
                  </a:lnTo>
                  <a:lnTo>
                    <a:pt x="288" y="240"/>
                  </a:lnTo>
                  <a:lnTo>
                    <a:pt x="296" y="248"/>
                  </a:lnTo>
                  <a:lnTo>
                    <a:pt x="288" y="256"/>
                  </a:lnTo>
                  <a:lnTo>
                    <a:pt x="280" y="256"/>
                  </a:lnTo>
                  <a:lnTo>
                    <a:pt x="264" y="256"/>
                  </a:lnTo>
                  <a:lnTo>
                    <a:pt x="256" y="256"/>
                  </a:lnTo>
                  <a:lnTo>
                    <a:pt x="248" y="256"/>
                  </a:lnTo>
                  <a:lnTo>
                    <a:pt x="240" y="272"/>
                  </a:lnTo>
                  <a:lnTo>
                    <a:pt x="248" y="280"/>
                  </a:lnTo>
                  <a:lnTo>
                    <a:pt x="240" y="304"/>
                  </a:lnTo>
                  <a:lnTo>
                    <a:pt x="232" y="304"/>
                  </a:lnTo>
                  <a:lnTo>
                    <a:pt x="224" y="304"/>
                  </a:lnTo>
                  <a:lnTo>
                    <a:pt x="224" y="296"/>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158"/>
            <p:cNvSpPr>
              <a:spLocks/>
            </p:cNvSpPr>
            <p:nvPr/>
          </p:nvSpPr>
          <p:spPr bwMode="auto">
            <a:xfrm>
              <a:off x="6090047" y="2347913"/>
              <a:ext cx="946547" cy="422672"/>
            </a:xfrm>
            <a:custGeom>
              <a:avLst/>
              <a:gdLst>
                <a:gd name="T0" fmla="*/ 979954 w 680"/>
                <a:gd name="T1" fmla="*/ 548732 h 304"/>
                <a:gd name="T2" fmla="*/ 994802 w 680"/>
                <a:gd name="T3" fmla="*/ 504241 h 304"/>
                <a:gd name="T4" fmla="*/ 994802 w 680"/>
                <a:gd name="T5" fmla="*/ 489410 h 304"/>
                <a:gd name="T6" fmla="*/ 1054193 w 680"/>
                <a:gd name="T7" fmla="*/ 400426 h 304"/>
                <a:gd name="T8" fmla="*/ 1069041 w 680"/>
                <a:gd name="T9" fmla="*/ 400426 h 304"/>
                <a:gd name="T10" fmla="*/ 1143280 w 680"/>
                <a:gd name="T11" fmla="*/ 355935 h 304"/>
                <a:gd name="T12" fmla="*/ 1158127 w 680"/>
                <a:gd name="T13" fmla="*/ 341104 h 304"/>
                <a:gd name="T14" fmla="*/ 1172975 w 680"/>
                <a:gd name="T15" fmla="*/ 341104 h 304"/>
                <a:gd name="T16" fmla="*/ 1202671 w 680"/>
                <a:gd name="T17" fmla="*/ 281782 h 304"/>
                <a:gd name="T18" fmla="*/ 1187823 w 680"/>
                <a:gd name="T19" fmla="*/ 296612 h 304"/>
                <a:gd name="T20" fmla="*/ 1172975 w 680"/>
                <a:gd name="T21" fmla="*/ 281782 h 304"/>
                <a:gd name="T22" fmla="*/ 1128432 w 680"/>
                <a:gd name="T23" fmla="*/ 326273 h 304"/>
                <a:gd name="T24" fmla="*/ 1098736 w 680"/>
                <a:gd name="T25" fmla="*/ 296612 h 304"/>
                <a:gd name="T26" fmla="*/ 1143280 w 680"/>
                <a:gd name="T27" fmla="*/ 311443 h 304"/>
                <a:gd name="T28" fmla="*/ 1143280 w 680"/>
                <a:gd name="T29" fmla="*/ 266951 h 304"/>
                <a:gd name="T30" fmla="*/ 1158127 w 680"/>
                <a:gd name="T31" fmla="*/ 266951 h 304"/>
                <a:gd name="T32" fmla="*/ 1083889 w 680"/>
                <a:gd name="T33" fmla="*/ 222459 h 304"/>
                <a:gd name="T34" fmla="*/ 1128432 w 680"/>
                <a:gd name="T35" fmla="*/ 222459 h 304"/>
                <a:gd name="T36" fmla="*/ 1143280 w 680"/>
                <a:gd name="T37" fmla="*/ 207628 h 304"/>
                <a:gd name="T38" fmla="*/ 1158127 w 680"/>
                <a:gd name="T39" fmla="*/ 222459 h 304"/>
                <a:gd name="T40" fmla="*/ 1172975 w 680"/>
                <a:gd name="T41" fmla="*/ 207628 h 304"/>
                <a:gd name="T42" fmla="*/ 1247214 w 680"/>
                <a:gd name="T43" fmla="*/ 163137 h 304"/>
                <a:gd name="T44" fmla="*/ 1262062 w 680"/>
                <a:gd name="T45" fmla="*/ 148306 h 304"/>
                <a:gd name="T46" fmla="*/ 1247214 w 680"/>
                <a:gd name="T47" fmla="*/ 103814 h 304"/>
                <a:gd name="T48" fmla="*/ 1217519 w 680"/>
                <a:gd name="T49" fmla="*/ 133475 h 304"/>
                <a:gd name="T50" fmla="*/ 1217519 w 680"/>
                <a:gd name="T51" fmla="*/ 133475 h 304"/>
                <a:gd name="T52" fmla="*/ 1172975 w 680"/>
                <a:gd name="T53" fmla="*/ 103814 h 304"/>
                <a:gd name="T54" fmla="*/ 1113584 w 680"/>
                <a:gd name="T55" fmla="*/ 133475 h 304"/>
                <a:gd name="T56" fmla="*/ 1083889 w 680"/>
                <a:gd name="T57" fmla="*/ 133475 h 304"/>
                <a:gd name="T58" fmla="*/ 1098736 w 680"/>
                <a:gd name="T59" fmla="*/ 88984 h 304"/>
                <a:gd name="T60" fmla="*/ 1113584 w 680"/>
                <a:gd name="T61" fmla="*/ 103814 h 304"/>
                <a:gd name="T62" fmla="*/ 1158127 w 680"/>
                <a:gd name="T63" fmla="*/ 88984 h 304"/>
                <a:gd name="T64" fmla="*/ 1128432 w 680"/>
                <a:gd name="T65" fmla="*/ 74153 h 304"/>
                <a:gd name="T66" fmla="*/ 1172975 w 680"/>
                <a:gd name="T67" fmla="*/ 88984 h 304"/>
                <a:gd name="T68" fmla="*/ 1187823 w 680"/>
                <a:gd name="T69" fmla="*/ 59322 h 304"/>
                <a:gd name="T70" fmla="*/ 1187823 w 680"/>
                <a:gd name="T71" fmla="*/ 59322 h 304"/>
                <a:gd name="T72" fmla="*/ 1217519 w 680"/>
                <a:gd name="T73" fmla="*/ 59322 h 304"/>
                <a:gd name="T74" fmla="*/ 1217519 w 680"/>
                <a:gd name="T75" fmla="*/ 59322 h 304"/>
                <a:gd name="T76" fmla="*/ 1187823 w 680"/>
                <a:gd name="T77" fmla="*/ 14831 h 304"/>
                <a:gd name="T78" fmla="*/ 965106 w 680"/>
                <a:gd name="T79" fmla="*/ 44492 h 304"/>
                <a:gd name="T80" fmla="*/ 341499 w 680"/>
                <a:gd name="T81" fmla="*/ 133475 h 304"/>
                <a:gd name="T82" fmla="*/ 341499 w 680"/>
                <a:gd name="T83" fmla="*/ 192798 h 304"/>
                <a:gd name="T84" fmla="*/ 311804 w 680"/>
                <a:gd name="T85" fmla="*/ 237290 h 304"/>
                <a:gd name="T86" fmla="*/ 237565 w 680"/>
                <a:gd name="T87" fmla="*/ 281782 h 304"/>
                <a:gd name="T88" fmla="*/ 178173 w 680"/>
                <a:gd name="T89" fmla="*/ 311443 h 304"/>
                <a:gd name="T90" fmla="*/ 118782 w 680"/>
                <a:gd name="T91" fmla="*/ 355935 h 304"/>
                <a:gd name="T92" fmla="*/ 44543 w 680"/>
                <a:gd name="T93" fmla="*/ 400426 h 304"/>
                <a:gd name="T94" fmla="*/ 0 w 680"/>
                <a:gd name="T95" fmla="*/ 504241 h 304"/>
                <a:gd name="T96" fmla="*/ 207869 w 680"/>
                <a:gd name="T97" fmla="*/ 459749 h 304"/>
                <a:gd name="T98" fmla="*/ 475129 w 680"/>
                <a:gd name="T99" fmla="*/ 400426 h 304"/>
                <a:gd name="T100" fmla="*/ 534520 w 680"/>
                <a:gd name="T101" fmla="*/ 444918 h 304"/>
                <a:gd name="T102" fmla="*/ 905715 w 680"/>
                <a:gd name="T103" fmla="*/ 563563 h 3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80" h="304">
                  <a:moveTo>
                    <a:pt x="496" y="296"/>
                  </a:moveTo>
                  <a:lnTo>
                    <a:pt x="512" y="288"/>
                  </a:lnTo>
                  <a:lnTo>
                    <a:pt x="528" y="288"/>
                  </a:lnTo>
                  <a:lnTo>
                    <a:pt x="528" y="296"/>
                  </a:lnTo>
                  <a:lnTo>
                    <a:pt x="528" y="272"/>
                  </a:lnTo>
                  <a:lnTo>
                    <a:pt x="536" y="272"/>
                  </a:lnTo>
                  <a:lnTo>
                    <a:pt x="536" y="288"/>
                  </a:lnTo>
                  <a:lnTo>
                    <a:pt x="536" y="264"/>
                  </a:lnTo>
                  <a:lnTo>
                    <a:pt x="560" y="232"/>
                  </a:lnTo>
                  <a:lnTo>
                    <a:pt x="568" y="224"/>
                  </a:lnTo>
                  <a:lnTo>
                    <a:pt x="568" y="216"/>
                  </a:lnTo>
                  <a:lnTo>
                    <a:pt x="576" y="216"/>
                  </a:lnTo>
                  <a:lnTo>
                    <a:pt x="584" y="208"/>
                  </a:lnTo>
                  <a:lnTo>
                    <a:pt x="600" y="192"/>
                  </a:lnTo>
                  <a:lnTo>
                    <a:pt x="616" y="192"/>
                  </a:lnTo>
                  <a:lnTo>
                    <a:pt x="616" y="184"/>
                  </a:lnTo>
                  <a:lnTo>
                    <a:pt x="624" y="184"/>
                  </a:lnTo>
                  <a:lnTo>
                    <a:pt x="632" y="184"/>
                  </a:lnTo>
                  <a:lnTo>
                    <a:pt x="648" y="168"/>
                  </a:lnTo>
                  <a:lnTo>
                    <a:pt x="648" y="160"/>
                  </a:lnTo>
                  <a:lnTo>
                    <a:pt x="648" y="152"/>
                  </a:lnTo>
                  <a:lnTo>
                    <a:pt x="640" y="160"/>
                  </a:lnTo>
                  <a:lnTo>
                    <a:pt x="640" y="152"/>
                  </a:lnTo>
                  <a:lnTo>
                    <a:pt x="632" y="152"/>
                  </a:lnTo>
                  <a:lnTo>
                    <a:pt x="632" y="160"/>
                  </a:lnTo>
                  <a:lnTo>
                    <a:pt x="624" y="160"/>
                  </a:lnTo>
                  <a:lnTo>
                    <a:pt x="608" y="176"/>
                  </a:lnTo>
                  <a:lnTo>
                    <a:pt x="600" y="168"/>
                  </a:lnTo>
                  <a:lnTo>
                    <a:pt x="592" y="160"/>
                  </a:lnTo>
                  <a:lnTo>
                    <a:pt x="600" y="160"/>
                  </a:lnTo>
                  <a:lnTo>
                    <a:pt x="600" y="168"/>
                  </a:lnTo>
                  <a:lnTo>
                    <a:pt x="616" y="168"/>
                  </a:lnTo>
                  <a:lnTo>
                    <a:pt x="624" y="152"/>
                  </a:lnTo>
                  <a:lnTo>
                    <a:pt x="616" y="144"/>
                  </a:lnTo>
                  <a:lnTo>
                    <a:pt x="624" y="144"/>
                  </a:lnTo>
                  <a:lnTo>
                    <a:pt x="624" y="136"/>
                  </a:lnTo>
                  <a:lnTo>
                    <a:pt x="624" y="128"/>
                  </a:lnTo>
                  <a:lnTo>
                    <a:pt x="584" y="120"/>
                  </a:lnTo>
                  <a:lnTo>
                    <a:pt x="592" y="120"/>
                  </a:lnTo>
                  <a:lnTo>
                    <a:pt x="600" y="120"/>
                  </a:lnTo>
                  <a:lnTo>
                    <a:pt x="608" y="120"/>
                  </a:lnTo>
                  <a:lnTo>
                    <a:pt x="608" y="112"/>
                  </a:lnTo>
                  <a:lnTo>
                    <a:pt x="616" y="112"/>
                  </a:lnTo>
                  <a:lnTo>
                    <a:pt x="624" y="120"/>
                  </a:lnTo>
                  <a:lnTo>
                    <a:pt x="624" y="112"/>
                  </a:lnTo>
                  <a:lnTo>
                    <a:pt x="632" y="112"/>
                  </a:lnTo>
                  <a:lnTo>
                    <a:pt x="640" y="120"/>
                  </a:lnTo>
                  <a:lnTo>
                    <a:pt x="656" y="120"/>
                  </a:lnTo>
                  <a:lnTo>
                    <a:pt x="664" y="104"/>
                  </a:lnTo>
                  <a:lnTo>
                    <a:pt x="672" y="88"/>
                  </a:lnTo>
                  <a:lnTo>
                    <a:pt x="680" y="80"/>
                  </a:lnTo>
                  <a:lnTo>
                    <a:pt x="680" y="72"/>
                  </a:lnTo>
                  <a:lnTo>
                    <a:pt x="672" y="56"/>
                  </a:lnTo>
                  <a:lnTo>
                    <a:pt x="664" y="56"/>
                  </a:lnTo>
                  <a:lnTo>
                    <a:pt x="656" y="64"/>
                  </a:lnTo>
                  <a:lnTo>
                    <a:pt x="656" y="72"/>
                  </a:lnTo>
                  <a:lnTo>
                    <a:pt x="656" y="80"/>
                  </a:lnTo>
                  <a:lnTo>
                    <a:pt x="656" y="88"/>
                  </a:lnTo>
                  <a:lnTo>
                    <a:pt x="656" y="72"/>
                  </a:lnTo>
                  <a:lnTo>
                    <a:pt x="648" y="64"/>
                  </a:lnTo>
                  <a:lnTo>
                    <a:pt x="648" y="56"/>
                  </a:lnTo>
                  <a:lnTo>
                    <a:pt x="640" y="56"/>
                  </a:lnTo>
                  <a:lnTo>
                    <a:pt x="632" y="56"/>
                  </a:lnTo>
                  <a:lnTo>
                    <a:pt x="632" y="64"/>
                  </a:lnTo>
                  <a:lnTo>
                    <a:pt x="616" y="64"/>
                  </a:lnTo>
                  <a:lnTo>
                    <a:pt x="600" y="72"/>
                  </a:lnTo>
                  <a:lnTo>
                    <a:pt x="592" y="80"/>
                  </a:lnTo>
                  <a:lnTo>
                    <a:pt x="584" y="80"/>
                  </a:lnTo>
                  <a:lnTo>
                    <a:pt x="584" y="72"/>
                  </a:lnTo>
                  <a:lnTo>
                    <a:pt x="592" y="72"/>
                  </a:lnTo>
                  <a:lnTo>
                    <a:pt x="592" y="64"/>
                  </a:lnTo>
                  <a:lnTo>
                    <a:pt x="592" y="48"/>
                  </a:lnTo>
                  <a:lnTo>
                    <a:pt x="600" y="56"/>
                  </a:lnTo>
                  <a:lnTo>
                    <a:pt x="608" y="64"/>
                  </a:lnTo>
                  <a:lnTo>
                    <a:pt x="616" y="56"/>
                  </a:lnTo>
                  <a:lnTo>
                    <a:pt x="624" y="48"/>
                  </a:lnTo>
                  <a:lnTo>
                    <a:pt x="616" y="48"/>
                  </a:lnTo>
                  <a:lnTo>
                    <a:pt x="608" y="40"/>
                  </a:lnTo>
                  <a:lnTo>
                    <a:pt x="616" y="40"/>
                  </a:lnTo>
                  <a:lnTo>
                    <a:pt x="624" y="40"/>
                  </a:lnTo>
                  <a:lnTo>
                    <a:pt x="632" y="48"/>
                  </a:lnTo>
                  <a:lnTo>
                    <a:pt x="640" y="40"/>
                  </a:lnTo>
                  <a:lnTo>
                    <a:pt x="640" y="32"/>
                  </a:lnTo>
                  <a:lnTo>
                    <a:pt x="632" y="32"/>
                  </a:lnTo>
                  <a:lnTo>
                    <a:pt x="632" y="24"/>
                  </a:lnTo>
                  <a:lnTo>
                    <a:pt x="640" y="32"/>
                  </a:lnTo>
                  <a:lnTo>
                    <a:pt x="648" y="32"/>
                  </a:lnTo>
                  <a:lnTo>
                    <a:pt x="656" y="32"/>
                  </a:lnTo>
                  <a:lnTo>
                    <a:pt x="664" y="40"/>
                  </a:lnTo>
                  <a:lnTo>
                    <a:pt x="656" y="32"/>
                  </a:lnTo>
                  <a:lnTo>
                    <a:pt x="656" y="24"/>
                  </a:lnTo>
                  <a:lnTo>
                    <a:pt x="648" y="8"/>
                  </a:lnTo>
                  <a:lnTo>
                    <a:pt x="640" y="8"/>
                  </a:lnTo>
                  <a:lnTo>
                    <a:pt x="632" y="0"/>
                  </a:lnTo>
                  <a:lnTo>
                    <a:pt x="520" y="24"/>
                  </a:lnTo>
                  <a:lnTo>
                    <a:pt x="320" y="64"/>
                  </a:lnTo>
                  <a:lnTo>
                    <a:pt x="192" y="72"/>
                  </a:lnTo>
                  <a:lnTo>
                    <a:pt x="184" y="72"/>
                  </a:lnTo>
                  <a:lnTo>
                    <a:pt x="184" y="80"/>
                  </a:lnTo>
                  <a:lnTo>
                    <a:pt x="184" y="88"/>
                  </a:lnTo>
                  <a:lnTo>
                    <a:pt x="192" y="96"/>
                  </a:lnTo>
                  <a:lnTo>
                    <a:pt x="184" y="104"/>
                  </a:lnTo>
                  <a:lnTo>
                    <a:pt x="176" y="104"/>
                  </a:lnTo>
                  <a:lnTo>
                    <a:pt x="168" y="120"/>
                  </a:lnTo>
                  <a:lnTo>
                    <a:pt x="168" y="128"/>
                  </a:lnTo>
                  <a:lnTo>
                    <a:pt x="160" y="128"/>
                  </a:lnTo>
                  <a:lnTo>
                    <a:pt x="152" y="128"/>
                  </a:lnTo>
                  <a:lnTo>
                    <a:pt x="128" y="152"/>
                  </a:lnTo>
                  <a:lnTo>
                    <a:pt x="120" y="144"/>
                  </a:lnTo>
                  <a:lnTo>
                    <a:pt x="112" y="144"/>
                  </a:lnTo>
                  <a:lnTo>
                    <a:pt x="96" y="168"/>
                  </a:lnTo>
                  <a:lnTo>
                    <a:pt x="96" y="176"/>
                  </a:lnTo>
                  <a:lnTo>
                    <a:pt x="80" y="176"/>
                  </a:lnTo>
                  <a:lnTo>
                    <a:pt x="64" y="192"/>
                  </a:lnTo>
                  <a:lnTo>
                    <a:pt x="56" y="200"/>
                  </a:lnTo>
                  <a:lnTo>
                    <a:pt x="32" y="200"/>
                  </a:lnTo>
                  <a:lnTo>
                    <a:pt x="24" y="216"/>
                  </a:lnTo>
                  <a:lnTo>
                    <a:pt x="16" y="240"/>
                  </a:lnTo>
                  <a:lnTo>
                    <a:pt x="0" y="240"/>
                  </a:lnTo>
                  <a:lnTo>
                    <a:pt x="0" y="272"/>
                  </a:lnTo>
                  <a:lnTo>
                    <a:pt x="96" y="256"/>
                  </a:lnTo>
                  <a:lnTo>
                    <a:pt x="104" y="256"/>
                  </a:lnTo>
                  <a:lnTo>
                    <a:pt x="112" y="248"/>
                  </a:lnTo>
                  <a:lnTo>
                    <a:pt x="152" y="224"/>
                  </a:lnTo>
                  <a:lnTo>
                    <a:pt x="176" y="224"/>
                  </a:lnTo>
                  <a:lnTo>
                    <a:pt x="256" y="216"/>
                  </a:lnTo>
                  <a:lnTo>
                    <a:pt x="272" y="216"/>
                  </a:lnTo>
                  <a:lnTo>
                    <a:pt x="280" y="224"/>
                  </a:lnTo>
                  <a:lnTo>
                    <a:pt x="288" y="232"/>
                  </a:lnTo>
                  <a:lnTo>
                    <a:pt x="288" y="240"/>
                  </a:lnTo>
                  <a:lnTo>
                    <a:pt x="376" y="232"/>
                  </a:lnTo>
                  <a:lnTo>
                    <a:pt x="488" y="304"/>
                  </a:lnTo>
                  <a:lnTo>
                    <a:pt x="496" y="296"/>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159"/>
            <p:cNvSpPr>
              <a:spLocks/>
            </p:cNvSpPr>
            <p:nvPr/>
          </p:nvSpPr>
          <p:spPr bwMode="auto">
            <a:xfrm>
              <a:off x="6111478" y="1990725"/>
              <a:ext cx="881063" cy="501254"/>
            </a:xfrm>
            <a:custGeom>
              <a:avLst/>
              <a:gdLst>
                <a:gd name="T0" fmla="*/ 1159880 w 632"/>
                <a:gd name="T1" fmla="*/ 445559 h 360"/>
                <a:gd name="T2" fmla="*/ 1174750 w 632"/>
                <a:gd name="T3" fmla="*/ 460411 h 360"/>
                <a:gd name="T4" fmla="*/ 1130139 w 632"/>
                <a:gd name="T5" fmla="*/ 401003 h 360"/>
                <a:gd name="T6" fmla="*/ 1115269 w 632"/>
                <a:gd name="T7" fmla="*/ 401003 h 360"/>
                <a:gd name="T8" fmla="*/ 1100399 w 632"/>
                <a:gd name="T9" fmla="*/ 415855 h 360"/>
                <a:gd name="T10" fmla="*/ 1070658 w 632"/>
                <a:gd name="T11" fmla="*/ 415855 h 360"/>
                <a:gd name="T12" fmla="*/ 1055788 w 632"/>
                <a:gd name="T13" fmla="*/ 401003 h 360"/>
                <a:gd name="T14" fmla="*/ 996307 w 632"/>
                <a:gd name="T15" fmla="*/ 371299 h 360"/>
                <a:gd name="T16" fmla="*/ 1040918 w 632"/>
                <a:gd name="T17" fmla="*/ 371299 h 360"/>
                <a:gd name="T18" fmla="*/ 1100399 w 632"/>
                <a:gd name="T19" fmla="*/ 386151 h 360"/>
                <a:gd name="T20" fmla="*/ 1040918 w 632"/>
                <a:gd name="T21" fmla="*/ 356447 h 360"/>
                <a:gd name="T22" fmla="*/ 1040918 w 632"/>
                <a:gd name="T23" fmla="*/ 341595 h 360"/>
                <a:gd name="T24" fmla="*/ 1070658 w 632"/>
                <a:gd name="T25" fmla="*/ 341595 h 360"/>
                <a:gd name="T26" fmla="*/ 1055788 w 632"/>
                <a:gd name="T27" fmla="*/ 326743 h 360"/>
                <a:gd name="T28" fmla="*/ 1085528 w 632"/>
                <a:gd name="T29" fmla="*/ 311891 h 360"/>
                <a:gd name="T30" fmla="*/ 1040918 w 632"/>
                <a:gd name="T31" fmla="*/ 282187 h 360"/>
                <a:gd name="T32" fmla="*/ 966566 w 632"/>
                <a:gd name="T33" fmla="*/ 222779 h 360"/>
                <a:gd name="T34" fmla="*/ 1040918 w 632"/>
                <a:gd name="T35" fmla="*/ 282187 h 360"/>
                <a:gd name="T36" fmla="*/ 1070658 w 632"/>
                <a:gd name="T37" fmla="*/ 252483 h 360"/>
                <a:gd name="T38" fmla="*/ 1055788 w 632"/>
                <a:gd name="T39" fmla="*/ 222779 h 360"/>
                <a:gd name="T40" fmla="*/ 966566 w 632"/>
                <a:gd name="T41" fmla="*/ 193075 h 360"/>
                <a:gd name="T42" fmla="*/ 907085 w 632"/>
                <a:gd name="T43" fmla="*/ 178223 h 360"/>
                <a:gd name="T44" fmla="*/ 907085 w 632"/>
                <a:gd name="T45" fmla="*/ 118816 h 360"/>
                <a:gd name="T46" fmla="*/ 847604 w 632"/>
                <a:gd name="T47" fmla="*/ 44556 h 360"/>
                <a:gd name="T48" fmla="*/ 817864 w 632"/>
                <a:gd name="T49" fmla="*/ 0 h 360"/>
                <a:gd name="T50" fmla="*/ 802994 w 632"/>
                <a:gd name="T51" fmla="*/ 29704 h 360"/>
                <a:gd name="T52" fmla="*/ 728642 w 632"/>
                <a:gd name="T53" fmla="*/ 14852 h 360"/>
                <a:gd name="T54" fmla="*/ 713772 w 632"/>
                <a:gd name="T55" fmla="*/ 44556 h 360"/>
                <a:gd name="T56" fmla="*/ 684032 w 632"/>
                <a:gd name="T57" fmla="*/ 103964 h 360"/>
                <a:gd name="T58" fmla="*/ 654291 w 632"/>
                <a:gd name="T59" fmla="*/ 133668 h 360"/>
                <a:gd name="T60" fmla="*/ 624551 w 632"/>
                <a:gd name="T61" fmla="*/ 178223 h 360"/>
                <a:gd name="T62" fmla="*/ 565070 w 632"/>
                <a:gd name="T63" fmla="*/ 193075 h 360"/>
                <a:gd name="T64" fmla="*/ 550199 w 632"/>
                <a:gd name="T65" fmla="*/ 237631 h 360"/>
                <a:gd name="T66" fmla="*/ 535329 w 632"/>
                <a:gd name="T67" fmla="*/ 267335 h 360"/>
                <a:gd name="T68" fmla="*/ 520459 w 632"/>
                <a:gd name="T69" fmla="*/ 326743 h 360"/>
                <a:gd name="T70" fmla="*/ 505589 w 632"/>
                <a:gd name="T71" fmla="*/ 386151 h 360"/>
                <a:gd name="T72" fmla="*/ 505589 w 632"/>
                <a:gd name="T73" fmla="*/ 415855 h 360"/>
                <a:gd name="T74" fmla="*/ 475848 w 632"/>
                <a:gd name="T75" fmla="*/ 430707 h 360"/>
                <a:gd name="T76" fmla="*/ 431237 w 632"/>
                <a:gd name="T77" fmla="*/ 445559 h 360"/>
                <a:gd name="T78" fmla="*/ 416367 w 632"/>
                <a:gd name="T79" fmla="*/ 460411 h 360"/>
                <a:gd name="T80" fmla="*/ 356886 w 632"/>
                <a:gd name="T81" fmla="*/ 475263 h 360"/>
                <a:gd name="T82" fmla="*/ 327146 w 632"/>
                <a:gd name="T83" fmla="*/ 504966 h 360"/>
                <a:gd name="T84" fmla="*/ 267665 w 632"/>
                <a:gd name="T85" fmla="*/ 490115 h 360"/>
                <a:gd name="T86" fmla="*/ 223054 w 632"/>
                <a:gd name="T87" fmla="*/ 490115 h 360"/>
                <a:gd name="T88" fmla="*/ 163573 w 632"/>
                <a:gd name="T89" fmla="*/ 534670 h 360"/>
                <a:gd name="T90" fmla="*/ 104092 w 632"/>
                <a:gd name="T91" fmla="*/ 594078 h 360"/>
                <a:gd name="T92" fmla="*/ 0 w 632"/>
                <a:gd name="T93" fmla="*/ 668338 h 360"/>
                <a:gd name="T94" fmla="*/ 297405 w 632"/>
                <a:gd name="T95" fmla="*/ 608930 h 360"/>
                <a:gd name="T96" fmla="*/ 1145009 w 632"/>
                <a:gd name="T97" fmla="*/ 475263 h 3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32" h="360">
                  <a:moveTo>
                    <a:pt x="624" y="256"/>
                  </a:moveTo>
                  <a:lnTo>
                    <a:pt x="624" y="256"/>
                  </a:lnTo>
                  <a:lnTo>
                    <a:pt x="624" y="240"/>
                  </a:lnTo>
                  <a:lnTo>
                    <a:pt x="632" y="256"/>
                  </a:lnTo>
                  <a:lnTo>
                    <a:pt x="632" y="248"/>
                  </a:lnTo>
                  <a:lnTo>
                    <a:pt x="616" y="216"/>
                  </a:lnTo>
                  <a:lnTo>
                    <a:pt x="608" y="216"/>
                  </a:lnTo>
                  <a:lnTo>
                    <a:pt x="600" y="216"/>
                  </a:lnTo>
                  <a:lnTo>
                    <a:pt x="592" y="216"/>
                  </a:lnTo>
                  <a:lnTo>
                    <a:pt x="592" y="224"/>
                  </a:lnTo>
                  <a:lnTo>
                    <a:pt x="584" y="224"/>
                  </a:lnTo>
                  <a:lnTo>
                    <a:pt x="576" y="224"/>
                  </a:lnTo>
                  <a:lnTo>
                    <a:pt x="576" y="216"/>
                  </a:lnTo>
                  <a:lnTo>
                    <a:pt x="568" y="216"/>
                  </a:lnTo>
                  <a:lnTo>
                    <a:pt x="560" y="208"/>
                  </a:lnTo>
                  <a:lnTo>
                    <a:pt x="544" y="200"/>
                  </a:lnTo>
                  <a:lnTo>
                    <a:pt x="536" y="200"/>
                  </a:lnTo>
                  <a:lnTo>
                    <a:pt x="520" y="200"/>
                  </a:lnTo>
                  <a:lnTo>
                    <a:pt x="528" y="192"/>
                  </a:lnTo>
                  <a:lnTo>
                    <a:pt x="560" y="200"/>
                  </a:lnTo>
                  <a:lnTo>
                    <a:pt x="584" y="216"/>
                  </a:lnTo>
                  <a:lnTo>
                    <a:pt x="592" y="208"/>
                  </a:lnTo>
                  <a:lnTo>
                    <a:pt x="576" y="192"/>
                  </a:lnTo>
                  <a:lnTo>
                    <a:pt x="560" y="192"/>
                  </a:lnTo>
                  <a:lnTo>
                    <a:pt x="544" y="176"/>
                  </a:lnTo>
                  <a:lnTo>
                    <a:pt x="560" y="184"/>
                  </a:lnTo>
                  <a:lnTo>
                    <a:pt x="568" y="192"/>
                  </a:lnTo>
                  <a:lnTo>
                    <a:pt x="576" y="184"/>
                  </a:lnTo>
                  <a:lnTo>
                    <a:pt x="568" y="184"/>
                  </a:lnTo>
                  <a:lnTo>
                    <a:pt x="568" y="176"/>
                  </a:lnTo>
                  <a:lnTo>
                    <a:pt x="584" y="176"/>
                  </a:lnTo>
                  <a:lnTo>
                    <a:pt x="584" y="168"/>
                  </a:lnTo>
                  <a:lnTo>
                    <a:pt x="576" y="160"/>
                  </a:lnTo>
                  <a:lnTo>
                    <a:pt x="576" y="152"/>
                  </a:lnTo>
                  <a:lnTo>
                    <a:pt x="560" y="152"/>
                  </a:lnTo>
                  <a:lnTo>
                    <a:pt x="536" y="136"/>
                  </a:lnTo>
                  <a:lnTo>
                    <a:pt x="520" y="120"/>
                  </a:lnTo>
                  <a:lnTo>
                    <a:pt x="544" y="136"/>
                  </a:lnTo>
                  <a:lnTo>
                    <a:pt x="560" y="152"/>
                  </a:lnTo>
                  <a:lnTo>
                    <a:pt x="568" y="152"/>
                  </a:lnTo>
                  <a:lnTo>
                    <a:pt x="576" y="136"/>
                  </a:lnTo>
                  <a:lnTo>
                    <a:pt x="576" y="128"/>
                  </a:lnTo>
                  <a:lnTo>
                    <a:pt x="576" y="120"/>
                  </a:lnTo>
                  <a:lnTo>
                    <a:pt x="568" y="120"/>
                  </a:lnTo>
                  <a:lnTo>
                    <a:pt x="552" y="112"/>
                  </a:lnTo>
                  <a:lnTo>
                    <a:pt x="536" y="104"/>
                  </a:lnTo>
                  <a:lnTo>
                    <a:pt x="520" y="104"/>
                  </a:lnTo>
                  <a:lnTo>
                    <a:pt x="504" y="96"/>
                  </a:lnTo>
                  <a:lnTo>
                    <a:pt x="504" y="88"/>
                  </a:lnTo>
                  <a:lnTo>
                    <a:pt x="488" y="96"/>
                  </a:lnTo>
                  <a:lnTo>
                    <a:pt x="480" y="96"/>
                  </a:lnTo>
                  <a:lnTo>
                    <a:pt x="480" y="80"/>
                  </a:lnTo>
                  <a:lnTo>
                    <a:pt x="480" y="72"/>
                  </a:lnTo>
                  <a:lnTo>
                    <a:pt x="488" y="64"/>
                  </a:lnTo>
                  <a:lnTo>
                    <a:pt x="496" y="56"/>
                  </a:lnTo>
                  <a:lnTo>
                    <a:pt x="496" y="40"/>
                  </a:lnTo>
                  <a:lnTo>
                    <a:pt x="480" y="24"/>
                  </a:lnTo>
                  <a:lnTo>
                    <a:pt x="456" y="24"/>
                  </a:lnTo>
                  <a:lnTo>
                    <a:pt x="456" y="16"/>
                  </a:lnTo>
                  <a:lnTo>
                    <a:pt x="456" y="8"/>
                  </a:lnTo>
                  <a:lnTo>
                    <a:pt x="456" y="0"/>
                  </a:lnTo>
                  <a:lnTo>
                    <a:pt x="440" y="0"/>
                  </a:lnTo>
                  <a:lnTo>
                    <a:pt x="432" y="8"/>
                  </a:lnTo>
                  <a:lnTo>
                    <a:pt x="432" y="16"/>
                  </a:lnTo>
                  <a:lnTo>
                    <a:pt x="424" y="16"/>
                  </a:lnTo>
                  <a:lnTo>
                    <a:pt x="400" y="8"/>
                  </a:lnTo>
                  <a:lnTo>
                    <a:pt x="392" y="8"/>
                  </a:lnTo>
                  <a:lnTo>
                    <a:pt x="384" y="0"/>
                  </a:lnTo>
                  <a:lnTo>
                    <a:pt x="384" y="24"/>
                  </a:lnTo>
                  <a:lnTo>
                    <a:pt x="376" y="32"/>
                  </a:lnTo>
                  <a:lnTo>
                    <a:pt x="376" y="40"/>
                  </a:lnTo>
                  <a:lnTo>
                    <a:pt x="368" y="56"/>
                  </a:lnTo>
                  <a:lnTo>
                    <a:pt x="360" y="56"/>
                  </a:lnTo>
                  <a:lnTo>
                    <a:pt x="360" y="64"/>
                  </a:lnTo>
                  <a:lnTo>
                    <a:pt x="360" y="72"/>
                  </a:lnTo>
                  <a:lnTo>
                    <a:pt x="352" y="72"/>
                  </a:lnTo>
                  <a:lnTo>
                    <a:pt x="344" y="72"/>
                  </a:lnTo>
                  <a:lnTo>
                    <a:pt x="336" y="72"/>
                  </a:lnTo>
                  <a:lnTo>
                    <a:pt x="336" y="88"/>
                  </a:lnTo>
                  <a:lnTo>
                    <a:pt x="336" y="96"/>
                  </a:lnTo>
                  <a:lnTo>
                    <a:pt x="336" y="104"/>
                  </a:lnTo>
                  <a:lnTo>
                    <a:pt x="336" y="112"/>
                  </a:lnTo>
                  <a:lnTo>
                    <a:pt x="320" y="112"/>
                  </a:lnTo>
                  <a:lnTo>
                    <a:pt x="304" y="104"/>
                  </a:lnTo>
                  <a:lnTo>
                    <a:pt x="296" y="104"/>
                  </a:lnTo>
                  <a:lnTo>
                    <a:pt x="296" y="112"/>
                  </a:lnTo>
                  <a:lnTo>
                    <a:pt x="296" y="120"/>
                  </a:lnTo>
                  <a:lnTo>
                    <a:pt x="296" y="128"/>
                  </a:lnTo>
                  <a:lnTo>
                    <a:pt x="296" y="136"/>
                  </a:lnTo>
                  <a:lnTo>
                    <a:pt x="288" y="144"/>
                  </a:lnTo>
                  <a:lnTo>
                    <a:pt x="288" y="152"/>
                  </a:lnTo>
                  <a:lnTo>
                    <a:pt x="288" y="168"/>
                  </a:lnTo>
                  <a:lnTo>
                    <a:pt x="280" y="176"/>
                  </a:lnTo>
                  <a:lnTo>
                    <a:pt x="272" y="192"/>
                  </a:lnTo>
                  <a:lnTo>
                    <a:pt x="272" y="200"/>
                  </a:lnTo>
                  <a:lnTo>
                    <a:pt x="272" y="208"/>
                  </a:lnTo>
                  <a:lnTo>
                    <a:pt x="264" y="216"/>
                  </a:lnTo>
                  <a:lnTo>
                    <a:pt x="272" y="224"/>
                  </a:lnTo>
                  <a:lnTo>
                    <a:pt x="256" y="232"/>
                  </a:lnTo>
                  <a:lnTo>
                    <a:pt x="240" y="232"/>
                  </a:lnTo>
                  <a:lnTo>
                    <a:pt x="240" y="240"/>
                  </a:lnTo>
                  <a:lnTo>
                    <a:pt x="232" y="240"/>
                  </a:lnTo>
                  <a:lnTo>
                    <a:pt x="224" y="240"/>
                  </a:lnTo>
                  <a:lnTo>
                    <a:pt x="224" y="248"/>
                  </a:lnTo>
                  <a:lnTo>
                    <a:pt x="216" y="256"/>
                  </a:lnTo>
                  <a:lnTo>
                    <a:pt x="208" y="256"/>
                  </a:lnTo>
                  <a:lnTo>
                    <a:pt x="200" y="256"/>
                  </a:lnTo>
                  <a:lnTo>
                    <a:pt x="192" y="256"/>
                  </a:lnTo>
                  <a:lnTo>
                    <a:pt x="184" y="256"/>
                  </a:lnTo>
                  <a:lnTo>
                    <a:pt x="176" y="272"/>
                  </a:lnTo>
                  <a:lnTo>
                    <a:pt x="168" y="272"/>
                  </a:lnTo>
                  <a:lnTo>
                    <a:pt x="160" y="264"/>
                  </a:lnTo>
                  <a:lnTo>
                    <a:pt x="144" y="264"/>
                  </a:lnTo>
                  <a:lnTo>
                    <a:pt x="136" y="248"/>
                  </a:lnTo>
                  <a:lnTo>
                    <a:pt x="136" y="240"/>
                  </a:lnTo>
                  <a:lnTo>
                    <a:pt x="120" y="264"/>
                  </a:lnTo>
                  <a:lnTo>
                    <a:pt x="120" y="256"/>
                  </a:lnTo>
                  <a:lnTo>
                    <a:pt x="120" y="264"/>
                  </a:lnTo>
                  <a:lnTo>
                    <a:pt x="112" y="272"/>
                  </a:lnTo>
                  <a:lnTo>
                    <a:pt x="88" y="288"/>
                  </a:lnTo>
                  <a:lnTo>
                    <a:pt x="88" y="296"/>
                  </a:lnTo>
                  <a:lnTo>
                    <a:pt x="80" y="304"/>
                  </a:lnTo>
                  <a:lnTo>
                    <a:pt x="72" y="320"/>
                  </a:lnTo>
                  <a:lnTo>
                    <a:pt x="56" y="320"/>
                  </a:lnTo>
                  <a:lnTo>
                    <a:pt x="56" y="328"/>
                  </a:lnTo>
                  <a:lnTo>
                    <a:pt x="40" y="344"/>
                  </a:lnTo>
                  <a:lnTo>
                    <a:pt x="16" y="352"/>
                  </a:lnTo>
                  <a:lnTo>
                    <a:pt x="0" y="360"/>
                  </a:lnTo>
                  <a:lnTo>
                    <a:pt x="152" y="336"/>
                  </a:lnTo>
                  <a:lnTo>
                    <a:pt x="160" y="328"/>
                  </a:lnTo>
                  <a:lnTo>
                    <a:pt x="168" y="328"/>
                  </a:lnTo>
                  <a:lnTo>
                    <a:pt x="240" y="328"/>
                  </a:lnTo>
                  <a:lnTo>
                    <a:pt x="448" y="296"/>
                  </a:lnTo>
                  <a:lnTo>
                    <a:pt x="616" y="256"/>
                  </a:lnTo>
                  <a:lnTo>
                    <a:pt x="624" y="256"/>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160"/>
            <p:cNvSpPr>
              <a:spLocks/>
            </p:cNvSpPr>
            <p:nvPr/>
          </p:nvSpPr>
          <p:spPr bwMode="auto">
            <a:xfrm>
              <a:off x="6524625" y="1890713"/>
              <a:ext cx="501254" cy="255985"/>
            </a:xfrm>
            <a:custGeom>
              <a:avLst/>
              <a:gdLst>
                <a:gd name="T0" fmla="*/ 371299 w 360"/>
                <a:gd name="T1" fmla="*/ 222595 h 184"/>
                <a:gd name="T2" fmla="*/ 371299 w 360"/>
                <a:gd name="T3" fmla="*/ 296794 h 184"/>
                <a:gd name="T4" fmla="*/ 386151 w 360"/>
                <a:gd name="T5" fmla="*/ 281954 h 184"/>
                <a:gd name="T6" fmla="*/ 415855 w 360"/>
                <a:gd name="T7" fmla="*/ 296794 h 184"/>
                <a:gd name="T8" fmla="*/ 430707 w 360"/>
                <a:gd name="T9" fmla="*/ 311634 h 184"/>
                <a:gd name="T10" fmla="*/ 490115 w 360"/>
                <a:gd name="T11" fmla="*/ 326473 h 184"/>
                <a:gd name="T12" fmla="*/ 504966 w 360"/>
                <a:gd name="T13" fmla="*/ 326473 h 184"/>
                <a:gd name="T14" fmla="*/ 460411 w 360"/>
                <a:gd name="T15" fmla="*/ 296794 h 184"/>
                <a:gd name="T16" fmla="*/ 430707 w 360"/>
                <a:gd name="T17" fmla="*/ 252275 h 184"/>
                <a:gd name="T18" fmla="*/ 475263 w 360"/>
                <a:gd name="T19" fmla="*/ 281954 h 184"/>
                <a:gd name="T20" fmla="*/ 445559 w 360"/>
                <a:gd name="T21" fmla="*/ 222595 h 184"/>
                <a:gd name="T22" fmla="*/ 430707 w 360"/>
                <a:gd name="T23" fmla="*/ 118718 h 184"/>
                <a:gd name="T24" fmla="*/ 445559 w 360"/>
                <a:gd name="T25" fmla="*/ 118718 h 184"/>
                <a:gd name="T26" fmla="*/ 445559 w 360"/>
                <a:gd name="T27" fmla="*/ 89038 h 184"/>
                <a:gd name="T28" fmla="*/ 460411 w 360"/>
                <a:gd name="T29" fmla="*/ 89038 h 184"/>
                <a:gd name="T30" fmla="*/ 475263 w 360"/>
                <a:gd name="T31" fmla="*/ 74198 h 184"/>
                <a:gd name="T32" fmla="*/ 490115 w 360"/>
                <a:gd name="T33" fmla="*/ 44519 h 184"/>
                <a:gd name="T34" fmla="*/ 490115 w 360"/>
                <a:gd name="T35" fmla="*/ 59359 h 184"/>
                <a:gd name="T36" fmla="*/ 504966 w 360"/>
                <a:gd name="T37" fmla="*/ 59359 h 184"/>
                <a:gd name="T38" fmla="*/ 475263 w 360"/>
                <a:gd name="T39" fmla="*/ 89038 h 184"/>
                <a:gd name="T40" fmla="*/ 475263 w 360"/>
                <a:gd name="T41" fmla="*/ 148397 h 184"/>
                <a:gd name="T42" fmla="*/ 504966 w 360"/>
                <a:gd name="T43" fmla="*/ 133557 h 184"/>
                <a:gd name="T44" fmla="*/ 490115 w 360"/>
                <a:gd name="T45" fmla="*/ 178076 h 184"/>
                <a:gd name="T46" fmla="*/ 504966 w 360"/>
                <a:gd name="T47" fmla="*/ 222595 h 184"/>
                <a:gd name="T48" fmla="*/ 490115 w 360"/>
                <a:gd name="T49" fmla="*/ 237435 h 184"/>
                <a:gd name="T50" fmla="*/ 504966 w 360"/>
                <a:gd name="T51" fmla="*/ 237435 h 184"/>
                <a:gd name="T52" fmla="*/ 504966 w 360"/>
                <a:gd name="T53" fmla="*/ 281954 h 184"/>
                <a:gd name="T54" fmla="*/ 519818 w 360"/>
                <a:gd name="T55" fmla="*/ 281954 h 184"/>
                <a:gd name="T56" fmla="*/ 534670 w 360"/>
                <a:gd name="T57" fmla="*/ 281954 h 184"/>
                <a:gd name="T58" fmla="*/ 534670 w 360"/>
                <a:gd name="T59" fmla="*/ 267115 h 184"/>
                <a:gd name="T60" fmla="*/ 549522 w 360"/>
                <a:gd name="T61" fmla="*/ 281954 h 184"/>
                <a:gd name="T62" fmla="*/ 549522 w 360"/>
                <a:gd name="T63" fmla="*/ 296794 h 184"/>
                <a:gd name="T64" fmla="*/ 564374 w 360"/>
                <a:gd name="T65" fmla="*/ 296794 h 184"/>
                <a:gd name="T66" fmla="*/ 564374 w 360"/>
                <a:gd name="T67" fmla="*/ 326473 h 184"/>
                <a:gd name="T68" fmla="*/ 594078 w 360"/>
                <a:gd name="T69" fmla="*/ 341313 h 184"/>
                <a:gd name="T70" fmla="*/ 638634 w 360"/>
                <a:gd name="T71" fmla="*/ 311634 h 184"/>
                <a:gd name="T72" fmla="*/ 638634 w 360"/>
                <a:gd name="T73" fmla="*/ 267115 h 184"/>
                <a:gd name="T74" fmla="*/ 668338 w 360"/>
                <a:gd name="T75" fmla="*/ 222595 h 184"/>
                <a:gd name="T76" fmla="*/ 653486 w 360"/>
                <a:gd name="T77" fmla="*/ 326473 h 184"/>
                <a:gd name="T78" fmla="*/ 668338 w 360"/>
                <a:gd name="T79" fmla="*/ 311634 h 184"/>
                <a:gd name="T80" fmla="*/ 579226 w 360"/>
                <a:gd name="T81" fmla="*/ 237435 h 184"/>
                <a:gd name="T82" fmla="*/ 0 w 360"/>
                <a:gd name="T83" fmla="*/ 103878 h 184"/>
                <a:gd name="T84" fmla="*/ 59408 w 360"/>
                <a:gd name="T85" fmla="*/ 148397 h 184"/>
                <a:gd name="T86" fmla="*/ 89112 w 360"/>
                <a:gd name="T87" fmla="*/ 133557 h 184"/>
                <a:gd name="T88" fmla="*/ 133668 w 360"/>
                <a:gd name="T89" fmla="*/ 118718 h 184"/>
                <a:gd name="T90" fmla="*/ 193075 w 360"/>
                <a:gd name="T91" fmla="*/ 89038 h 184"/>
                <a:gd name="T92" fmla="*/ 237631 w 360"/>
                <a:gd name="T93" fmla="*/ 89038 h 184"/>
                <a:gd name="T94" fmla="*/ 267335 w 360"/>
                <a:gd name="T95" fmla="*/ 118718 h 184"/>
                <a:gd name="T96" fmla="*/ 297039 w 360"/>
                <a:gd name="T97" fmla="*/ 133557 h 184"/>
                <a:gd name="T98" fmla="*/ 297039 w 360"/>
                <a:gd name="T99" fmla="*/ 178076 h 184"/>
                <a:gd name="T100" fmla="*/ 356447 w 360"/>
                <a:gd name="T101" fmla="*/ 192916 h 18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0" h="184">
                  <a:moveTo>
                    <a:pt x="208" y="104"/>
                  </a:moveTo>
                  <a:lnTo>
                    <a:pt x="208" y="104"/>
                  </a:lnTo>
                  <a:lnTo>
                    <a:pt x="200" y="120"/>
                  </a:lnTo>
                  <a:lnTo>
                    <a:pt x="192" y="152"/>
                  </a:lnTo>
                  <a:lnTo>
                    <a:pt x="192" y="160"/>
                  </a:lnTo>
                  <a:lnTo>
                    <a:pt x="200" y="160"/>
                  </a:lnTo>
                  <a:lnTo>
                    <a:pt x="200" y="152"/>
                  </a:lnTo>
                  <a:lnTo>
                    <a:pt x="208" y="152"/>
                  </a:lnTo>
                  <a:lnTo>
                    <a:pt x="208" y="160"/>
                  </a:lnTo>
                  <a:lnTo>
                    <a:pt x="224" y="168"/>
                  </a:lnTo>
                  <a:lnTo>
                    <a:pt x="224" y="160"/>
                  </a:lnTo>
                  <a:lnTo>
                    <a:pt x="232" y="168"/>
                  </a:lnTo>
                  <a:lnTo>
                    <a:pt x="240" y="168"/>
                  </a:lnTo>
                  <a:lnTo>
                    <a:pt x="248" y="168"/>
                  </a:lnTo>
                  <a:lnTo>
                    <a:pt x="264" y="176"/>
                  </a:lnTo>
                  <a:lnTo>
                    <a:pt x="264" y="184"/>
                  </a:lnTo>
                  <a:lnTo>
                    <a:pt x="272" y="176"/>
                  </a:lnTo>
                  <a:lnTo>
                    <a:pt x="264" y="168"/>
                  </a:lnTo>
                  <a:lnTo>
                    <a:pt x="264" y="160"/>
                  </a:lnTo>
                  <a:lnTo>
                    <a:pt x="248" y="160"/>
                  </a:lnTo>
                  <a:lnTo>
                    <a:pt x="240" y="152"/>
                  </a:lnTo>
                  <a:lnTo>
                    <a:pt x="232" y="144"/>
                  </a:lnTo>
                  <a:lnTo>
                    <a:pt x="232" y="136"/>
                  </a:lnTo>
                  <a:lnTo>
                    <a:pt x="240" y="144"/>
                  </a:lnTo>
                  <a:lnTo>
                    <a:pt x="248" y="152"/>
                  </a:lnTo>
                  <a:lnTo>
                    <a:pt x="256" y="152"/>
                  </a:lnTo>
                  <a:lnTo>
                    <a:pt x="256" y="144"/>
                  </a:lnTo>
                  <a:lnTo>
                    <a:pt x="248" y="136"/>
                  </a:lnTo>
                  <a:lnTo>
                    <a:pt x="240" y="120"/>
                  </a:lnTo>
                  <a:lnTo>
                    <a:pt x="240" y="104"/>
                  </a:lnTo>
                  <a:lnTo>
                    <a:pt x="240" y="96"/>
                  </a:lnTo>
                  <a:lnTo>
                    <a:pt x="240" y="80"/>
                  </a:lnTo>
                  <a:lnTo>
                    <a:pt x="232" y="64"/>
                  </a:lnTo>
                  <a:lnTo>
                    <a:pt x="224" y="64"/>
                  </a:lnTo>
                  <a:lnTo>
                    <a:pt x="240" y="64"/>
                  </a:lnTo>
                  <a:lnTo>
                    <a:pt x="240" y="56"/>
                  </a:lnTo>
                  <a:lnTo>
                    <a:pt x="240" y="48"/>
                  </a:lnTo>
                  <a:lnTo>
                    <a:pt x="248" y="48"/>
                  </a:lnTo>
                  <a:lnTo>
                    <a:pt x="248" y="56"/>
                  </a:lnTo>
                  <a:lnTo>
                    <a:pt x="248" y="48"/>
                  </a:lnTo>
                  <a:lnTo>
                    <a:pt x="256" y="40"/>
                  </a:lnTo>
                  <a:lnTo>
                    <a:pt x="256" y="24"/>
                  </a:lnTo>
                  <a:lnTo>
                    <a:pt x="264" y="24"/>
                  </a:lnTo>
                  <a:lnTo>
                    <a:pt x="264" y="32"/>
                  </a:lnTo>
                  <a:lnTo>
                    <a:pt x="272" y="32"/>
                  </a:lnTo>
                  <a:lnTo>
                    <a:pt x="264" y="40"/>
                  </a:lnTo>
                  <a:lnTo>
                    <a:pt x="256" y="48"/>
                  </a:lnTo>
                  <a:lnTo>
                    <a:pt x="256" y="56"/>
                  </a:lnTo>
                  <a:lnTo>
                    <a:pt x="256" y="72"/>
                  </a:lnTo>
                  <a:lnTo>
                    <a:pt x="256" y="80"/>
                  </a:lnTo>
                  <a:lnTo>
                    <a:pt x="264" y="64"/>
                  </a:lnTo>
                  <a:lnTo>
                    <a:pt x="272" y="72"/>
                  </a:lnTo>
                  <a:lnTo>
                    <a:pt x="264" y="72"/>
                  </a:lnTo>
                  <a:lnTo>
                    <a:pt x="264" y="80"/>
                  </a:lnTo>
                  <a:lnTo>
                    <a:pt x="264" y="96"/>
                  </a:lnTo>
                  <a:lnTo>
                    <a:pt x="256" y="104"/>
                  </a:lnTo>
                  <a:lnTo>
                    <a:pt x="272" y="120"/>
                  </a:lnTo>
                  <a:lnTo>
                    <a:pt x="264" y="120"/>
                  </a:lnTo>
                  <a:lnTo>
                    <a:pt x="264" y="128"/>
                  </a:lnTo>
                  <a:lnTo>
                    <a:pt x="272" y="128"/>
                  </a:lnTo>
                  <a:lnTo>
                    <a:pt x="264" y="136"/>
                  </a:lnTo>
                  <a:lnTo>
                    <a:pt x="272" y="152"/>
                  </a:lnTo>
                  <a:lnTo>
                    <a:pt x="272" y="144"/>
                  </a:lnTo>
                  <a:lnTo>
                    <a:pt x="280" y="152"/>
                  </a:lnTo>
                  <a:lnTo>
                    <a:pt x="288" y="152"/>
                  </a:lnTo>
                  <a:lnTo>
                    <a:pt x="288" y="144"/>
                  </a:lnTo>
                  <a:lnTo>
                    <a:pt x="288" y="152"/>
                  </a:lnTo>
                  <a:lnTo>
                    <a:pt x="296" y="152"/>
                  </a:lnTo>
                  <a:lnTo>
                    <a:pt x="304" y="152"/>
                  </a:lnTo>
                  <a:lnTo>
                    <a:pt x="296" y="160"/>
                  </a:lnTo>
                  <a:lnTo>
                    <a:pt x="296" y="168"/>
                  </a:lnTo>
                  <a:lnTo>
                    <a:pt x="304" y="168"/>
                  </a:lnTo>
                  <a:lnTo>
                    <a:pt x="304" y="160"/>
                  </a:lnTo>
                  <a:lnTo>
                    <a:pt x="304" y="168"/>
                  </a:lnTo>
                  <a:lnTo>
                    <a:pt x="304" y="176"/>
                  </a:lnTo>
                  <a:lnTo>
                    <a:pt x="304" y="184"/>
                  </a:lnTo>
                  <a:lnTo>
                    <a:pt x="312" y="184"/>
                  </a:lnTo>
                  <a:lnTo>
                    <a:pt x="320" y="184"/>
                  </a:lnTo>
                  <a:lnTo>
                    <a:pt x="320" y="176"/>
                  </a:lnTo>
                  <a:lnTo>
                    <a:pt x="336" y="168"/>
                  </a:lnTo>
                  <a:lnTo>
                    <a:pt x="344" y="168"/>
                  </a:lnTo>
                  <a:lnTo>
                    <a:pt x="344" y="144"/>
                  </a:lnTo>
                  <a:lnTo>
                    <a:pt x="352" y="144"/>
                  </a:lnTo>
                  <a:lnTo>
                    <a:pt x="352" y="120"/>
                  </a:lnTo>
                  <a:lnTo>
                    <a:pt x="360" y="120"/>
                  </a:lnTo>
                  <a:lnTo>
                    <a:pt x="352" y="152"/>
                  </a:lnTo>
                  <a:lnTo>
                    <a:pt x="352" y="168"/>
                  </a:lnTo>
                  <a:lnTo>
                    <a:pt x="352" y="176"/>
                  </a:lnTo>
                  <a:lnTo>
                    <a:pt x="352" y="184"/>
                  </a:lnTo>
                  <a:lnTo>
                    <a:pt x="352" y="176"/>
                  </a:lnTo>
                  <a:lnTo>
                    <a:pt x="360" y="168"/>
                  </a:lnTo>
                  <a:lnTo>
                    <a:pt x="360" y="128"/>
                  </a:lnTo>
                  <a:lnTo>
                    <a:pt x="360" y="120"/>
                  </a:lnTo>
                  <a:lnTo>
                    <a:pt x="312" y="128"/>
                  </a:lnTo>
                  <a:lnTo>
                    <a:pt x="280" y="0"/>
                  </a:lnTo>
                  <a:lnTo>
                    <a:pt x="0" y="56"/>
                  </a:lnTo>
                  <a:lnTo>
                    <a:pt x="8" y="104"/>
                  </a:lnTo>
                  <a:lnTo>
                    <a:pt x="32" y="80"/>
                  </a:lnTo>
                  <a:lnTo>
                    <a:pt x="40" y="80"/>
                  </a:lnTo>
                  <a:lnTo>
                    <a:pt x="48" y="72"/>
                  </a:lnTo>
                  <a:lnTo>
                    <a:pt x="56" y="64"/>
                  </a:lnTo>
                  <a:lnTo>
                    <a:pt x="72" y="64"/>
                  </a:lnTo>
                  <a:lnTo>
                    <a:pt x="80" y="64"/>
                  </a:lnTo>
                  <a:lnTo>
                    <a:pt x="88" y="48"/>
                  </a:lnTo>
                  <a:lnTo>
                    <a:pt x="104" y="48"/>
                  </a:lnTo>
                  <a:lnTo>
                    <a:pt x="112" y="48"/>
                  </a:lnTo>
                  <a:lnTo>
                    <a:pt x="120" y="48"/>
                  </a:lnTo>
                  <a:lnTo>
                    <a:pt x="128" y="48"/>
                  </a:lnTo>
                  <a:lnTo>
                    <a:pt x="128" y="56"/>
                  </a:lnTo>
                  <a:lnTo>
                    <a:pt x="144" y="64"/>
                  </a:lnTo>
                  <a:lnTo>
                    <a:pt x="144" y="80"/>
                  </a:lnTo>
                  <a:lnTo>
                    <a:pt x="136" y="80"/>
                  </a:lnTo>
                  <a:lnTo>
                    <a:pt x="144" y="72"/>
                  </a:lnTo>
                  <a:lnTo>
                    <a:pt x="160" y="72"/>
                  </a:lnTo>
                  <a:lnTo>
                    <a:pt x="160" y="80"/>
                  </a:lnTo>
                  <a:lnTo>
                    <a:pt x="160" y="88"/>
                  </a:lnTo>
                  <a:lnTo>
                    <a:pt x="160" y="96"/>
                  </a:lnTo>
                  <a:lnTo>
                    <a:pt x="184" y="96"/>
                  </a:lnTo>
                  <a:lnTo>
                    <a:pt x="192" y="104"/>
                  </a:lnTo>
                  <a:lnTo>
                    <a:pt x="200" y="96"/>
                  </a:lnTo>
                  <a:lnTo>
                    <a:pt x="208" y="104"/>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7" name="Freeform 161"/>
            <p:cNvSpPr>
              <a:spLocks/>
            </p:cNvSpPr>
            <p:nvPr/>
          </p:nvSpPr>
          <p:spPr bwMode="auto">
            <a:xfrm>
              <a:off x="5944791" y="2703910"/>
              <a:ext cx="579834" cy="625078"/>
            </a:xfrm>
            <a:custGeom>
              <a:avLst/>
              <a:gdLst>
                <a:gd name="T0" fmla="*/ 728509 w 416"/>
                <a:gd name="T1" fmla="*/ 729257 h 448"/>
                <a:gd name="T2" fmla="*/ 743377 w 416"/>
                <a:gd name="T3" fmla="*/ 729257 h 448"/>
                <a:gd name="T4" fmla="*/ 743377 w 416"/>
                <a:gd name="T5" fmla="*/ 714375 h 448"/>
                <a:gd name="T6" fmla="*/ 728509 w 416"/>
                <a:gd name="T7" fmla="*/ 714375 h 448"/>
                <a:gd name="T8" fmla="*/ 728509 w 416"/>
                <a:gd name="T9" fmla="*/ 699492 h 448"/>
                <a:gd name="T10" fmla="*/ 743377 w 416"/>
                <a:gd name="T11" fmla="*/ 699492 h 448"/>
                <a:gd name="T12" fmla="*/ 728509 w 416"/>
                <a:gd name="T13" fmla="*/ 699492 h 448"/>
                <a:gd name="T14" fmla="*/ 728509 w 416"/>
                <a:gd name="T15" fmla="*/ 684609 h 448"/>
                <a:gd name="T16" fmla="*/ 713642 w 416"/>
                <a:gd name="T17" fmla="*/ 669726 h 448"/>
                <a:gd name="T18" fmla="*/ 728509 w 416"/>
                <a:gd name="T19" fmla="*/ 669726 h 448"/>
                <a:gd name="T20" fmla="*/ 728509 w 416"/>
                <a:gd name="T21" fmla="*/ 684609 h 448"/>
                <a:gd name="T22" fmla="*/ 728509 w 416"/>
                <a:gd name="T23" fmla="*/ 639961 h 448"/>
                <a:gd name="T24" fmla="*/ 743377 w 416"/>
                <a:gd name="T25" fmla="*/ 639961 h 448"/>
                <a:gd name="T26" fmla="*/ 743377 w 416"/>
                <a:gd name="T27" fmla="*/ 639961 h 448"/>
                <a:gd name="T28" fmla="*/ 743377 w 416"/>
                <a:gd name="T29" fmla="*/ 595312 h 448"/>
                <a:gd name="T30" fmla="*/ 758244 w 416"/>
                <a:gd name="T31" fmla="*/ 595312 h 448"/>
                <a:gd name="T32" fmla="*/ 758244 w 416"/>
                <a:gd name="T33" fmla="*/ 580429 h 448"/>
                <a:gd name="T34" fmla="*/ 743377 w 416"/>
                <a:gd name="T35" fmla="*/ 580429 h 448"/>
                <a:gd name="T36" fmla="*/ 758244 w 416"/>
                <a:gd name="T37" fmla="*/ 565547 h 448"/>
                <a:gd name="T38" fmla="*/ 758244 w 416"/>
                <a:gd name="T39" fmla="*/ 550664 h 448"/>
                <a:gd name="T40" fmla="*/ 758244 w 416"/>
                <a:gd name="T41" fmla="*/ 535781 h 448"/>
                <a:gd name="T42" fmla="*/ 758244 w 416"/>
                <a:gd name="T43" fmla="*/ 520898 h 448"/>
                <a:gd name="T44" fmla="*/ 773112 w 416"/>
                <a:gd name="T45" fmla="*/ 506015 h 448"/>
                <a:gd name="T46" fmla="*/ 773112 w 416"/>
                <a:gd name="T47" fmla="*/ 491133 h 448"/>
                <a:gd name="T48" fmla="*/ 758244 w 416"/>
                <a:gd name="T49" fmla="*/ 491133 h 448"/>
                <a:gd name="T50" fmla="*/ 758244 w 416"/>
                <a:gd name="T51" fmla="*/ 476250 h 448"/>
                <a:gd name="T52" fmla="*/ 713642 w 416"/>
                <a:gd name="T53" fmla="*/ 401836 h 448"/>
                <a:gd name="T54" fmla="*/ 698774 w 416"/>
                <a:gd name="T55" fmla="*/ 386953 h 448"/>
                <a:gd name="T56" fmla="*/ 654172 w 416"/>
                <a:gd name="T57" fmla="*/ 327422 h 448"/>
                <a:gd name="T58" fmla="*/ 639304 w 416"/>
                <a:gd name="T59" fmla="*/ 312539 h 448"/>
                <a:gd name="T60" fmla="*/ 594702 w 416"/>
                <a:gd name="T61" fmla="*/ 282773 h 448"/>
                <a:gd name="T62" fmla="*/ 579834 w 416"/>
                <a:gd name="T63" fmla="*/ 238125 h 448"/>
                <a:gd name="T64" fmla="*/ 564966 w 416"/>
                <a:gd name="T65" fmla="*/ 238125 h 448"/>
                <a:gd name="T66" fmla="*/ 535231 w 416"/>
                <a:gd name="T67" fmla="*/ 193476 h 448"/>
                <a:gd name="T68" fmla="*/ 520364 w 416"/>
                <a:gd name="T69" fmla="*/ 193476 h 448"/>
                <a:gd name="T70" fmla="*/ 475761 w 416"/>
                <a:gd name="T71" fmla="*/ 163711 h 448"/>
                <a:gd name="T72" fmla="*/ 446026 w 416"/>
                <a:gd name="T73" fmla="*/ 104180 h 448"/>
                <a:gd name="T74" fmla="*/ 431159 w 416"/>
                <a:gd name="T75" fmla="*/ 89297 h 448"/>
                <a:gd name="T76" fmla="*/ 401424 w 416"/>
                <a:gd name="T77" fmla="*/ 89297 h 448"/>
                <a:gd name="T78" fmla="*/ 371688 w 416"/>
                <a:gd name="T79" fmla="*/ 74414 h 448"/>
                <a:gd name="T80" fmla="*/ 341953 w 416"/>
                <a:gd name="T81" fmla="*/ 74414 h 448"/>
                <a:gd name="T82" fmla="*/ 371688 w 416"/>
                <a:gd name="T83" fmla="*/ 0 h 448"/>
                <a:gd name="T84" fmla="*/ 371688 w 416"/>
                <a:gd name="T85" fmla="*/ 0 h 448"/>
                <a:gd name="T86" fmla="*/ 0 w 416"/>
                <a:gd name="T87" fmla="*/ 44648 h 448"/>
                <a:gd name="T88" fmla="*/ 104073 w 416"/>
                <a:gd name="T89" fmla="*/ 431601 h 448"/>
                <a:gd name="T90" fmla="*/ 133808 w 416"/>
                <a:gd name="T91" fmla="*/ 491133 h 448"/>
                <a:gd name="T92" fmla="*/ 148675 w 416"/>
                <a:gd name="T93" fmla="*/ 535781 h 448"/>
                <a:gd name="T94" fmla="*/ 163543 w 416"/>
                <a:gd name="T95" fmla="*/ 535781 h 448"/>
                <a:gd name="T96" fmla="*/ 133808 w 416"/>
                <a:gd name="T97" fmla="*/ 565547 h 448"/>
                <a:gd name="T98" fmla="*/ 133808 w 416"/>
                <a:gd name="T99" fmla="*/ 625078 h 448"/>
                <a:gd name="T100" fmla="*/ 148675 w 416"/>
                <a:gd name="T101" fmla="*/ 684609 h 448"/>
                <a:gd name="T102" fmla="*/ 148675 w 416"/>
                <a:gd name="T103" fmla="*/ 729257 h 448"/>
                <a:gd name="T104" fmla="*/ 178410 w 416"/>
                <a:gd name="T105" fmla="*/ 788789 h 448"/>
                <a:gd name="T106" fmla="*/ 208146 w 416"/>
                <a:gd name="T107" fmla="*/ 833437 h 448"/>
                <a:gd name="T108" fmla="*/ 624437 w 416"/>
                <a:gd name="T109" fmla="*/ 803671 h 448"/>
                <a:gd name="T110" fmla="*/ 639304 w 416"/>
                <a:gd name="T111" fmla="*/ 833437 h 448"/>
                <a:gd name="T112" fmla="*/ 669039 w 416"/>
                <a:gd name="T113" fmla="*/ 833437 h 448"/>
                <a:gd name="T114" fmla="*/ 654172 w 416"/>
                <a:gd name="T115" fmla="*/ 803671 h 448"/>
                <a:gd name="T116" fmla="*/ 654172 w 416"/>
                <a:gd name="T117" fmla="*/ 759023 h 448"/>
                <a:gd name="T118" fmla="*/ 669039 w 416"/>
                <a:gd name="T119" fmla="*/ 744140 h 448"/>
                <a:gd name="T120" fmla="*/ 713642 w 416"/>
                <a:gd name="T121" fmla="*/ 759023 h 448"/>
                <a:gd name="T122" fmla="*/ 743377 w 416"/>
                <a:gd name="T123" fmla="*/ 759023 h 448"/>
                <a:gd name="T124" fmla="*/ 743377 w 416"/>
                <a:gd name="T125" fmla="*/ 744140 h 4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16" h="448">
                  <a:moveTo>
                    <a:pt x="392" y="400"/>
                  </a:moveTo>
                  <a:lnTo>
                    <a:pt x="392" y="392"/>
                  </a:lnTo>
                  <a:lnTo>
                    <a:pt x="400" y="392"/>
                  </a:lnTo>
                  <a:lnTo>
                    <a:pt x="400" y="384"/>
                  </a:lnTo>
                  <a:lnTo>
                    <a:pt x="392" y="384"/>
                  </a:lnTo>
                  <a:lnTo>
                    <a:pt x="392" y="376"/>
                  </a:lnTo>
                  <a:lnTo>
                    <a:pt x="400" y="376"/>
                  </a:lnTo>
                  <a:lnTo>
                    <a:pt x="392" y="376"/>
                  </a:lnTo>
                  <a:lnTo>
                    <a:pt x="392" y="368"/>
                  </a:lnTo>
                  <a:lnTo>
                    <a:pt x="384" y="360"/>
                  </a:lnTo>
                  <a:lnTo>
                    <a:pt x="392" y="360"/>
                  </a:lnTo>
                  <a:lnTo>
                    <a:pt x="392" y="368"/>
                  </a:lnTo>
                  <a:lnTo>
                    <a:pt x="392" y="352"/>
                  </a:lnTo>
                  <a:lnTo>
                    <a:pt x="392" y="344"/>
                  </a:lnTo>
                  <a:lnTo>
                    <a:pt x="400" y="344"/>
                  </a:lnTo>
                  <a:lnTo>
                    <a:pt x="400" y="328"/>
                  </a:lnTo>
                  <a:lnTo>
                    <a:pt x="400" y="320"/>
                  </a:lnTo>
                  <a:lnTo>
                    <a:pt x="408" y="320"/>
                  </a:lnTo>
                  <a:lnTo>
                    <a:pt x="408" y="312"/>
                  </a:lnTo>
                  <a:lnTo>
                    <a:pt x="400" y="312"/>
                  </a:lnTo>
                  <a:lnTo>
                    <a:pt x="400" y="304"/>
                  </a:lnTo>
                  <a:lnTo>
                    <a:pt x="408" y="304"/>
                  </a:lnTo>
                  <a:lnTo>
                    <a:pt x="408" y="296"/>
                  </a:lnTo>
                  <a:lnTo>
                    <a:pt x="408" y="288"/>
                  </a:lnTo>
                  <a:lnTo>
                    <a:pt x="408" y="280"/>
                  </a:lnTo>
                  <a:lnTo>
                    <a:pt x="416" y="272"/>
                  </a:lnTo>
                  <a:lnTo>
                    <a:pt x="416" y="264"/>
                  </a:lnTo>
                  <a:lnTo>
                    <a:pt x="408" y="264"/>
                  </a:lnTo>
                  <a:lnTo>
                    <a:pt x="408" y="256"/>
                  </a:lnTo>
                  <a:lnTo>
                    <a:pt x="408" y="240"/>
                  </a:lnTo>
                  <a:lnTo>
                    <a:pt x="384" y="216"/>
                  </a:lnTo>
                  <a:lnTo>
                    <a:pt x="376" y="208"/>
                  </a:lnTo>
                  <a:lnTo>
                    <a:pt x="376" y="184"/>
                  </a:lnTo>
                  <a:lnTo>
                    <a:pt x="352" y="176"/>
                  </a:lnTo>
                  <a:lnTo>
                    <a:pt x="344" y="168"/>
                  </a:lnTo>
                  <a:lnTo>
                    <a:pt x="336" y="160"/>
                  </a:lnTo>
                  <a:lnTo>
                    <a:pt x="320" y="152"/>
                  </a:lnTo>
                  <a:lnTo>
                    <a:pt x="320" y="136"/>
                  </a:lnTo>
                  <a:lnTo>
                    <a:pt x="312" y="128"/>
                  </a:lnTo>
                  <a:lnTo>
                    <a:pt x="304" y="128"/>
                  </a:lnTo>
                  <a:lnTo>
                    <a:pt x="296" y="120"/>
                  </a:lnTo>
                  <a:lnTo>
                    <a:pt x="288" y="104"/>
                  </a:lnTo>
                  <a:lnTo>
                    <a:pt x="280" y="104"/>
                  </a:lnTo>
                  <a:lnTo>
                    <a:pt x="264" y="104"/>
                  </a:lnTo>
                  <a:lnTo>
                    <a:pt x="256" y="88"/>
                  </a:lnTo>
                  <a:lnTo>
                    <a:pt x="248" y="80"/>
                  </a:lnTo>
                  <a:lnTo>
                    <a:pt x="240" y="56"/>
                  </a:lnTo>
                  <a:lnTo>
                    <a:pt x="232" y="48"/>
                  </a:lnTo>
                  <a:lnTo>
                    <a:pt x="224" y="48"/>
                  </a:lnTo>
                  <a:lnTo>
                    <a:pt x="216" y="48"/>
                  </a:lnTo>
                  <a:lnTo>
                    <a:pt x="208" y="40"/>
                  </a:lnTo>
                  <a:lnTo>
                    <a:pt x="200" y="40"/>
                  </a:lnTo>
                  <a:lnTo>
                    <a:pt x="184" y="40"/>
                  </a:lnTo>
                  <a:lnTo>
                    <a:pt x="184" y="16"/>
                  </a:lnTo>
                  <a:lnTo>
                    <a:pt x="200" y="0"/>
                  </a:lnTo>
                  <a:lnTo>
                    <a:pt x="104" y="16"/>
                  </a:lnTo>
                  <a:lnTo>
                    <a:pt x="0" y="24"/>
                  </a:lnTo>
                  <a:lnTo>
                    <a:pt x="56" y="232"/>
                  </a:lnTo>
                  <a:lnTo>
                    <a:pt x="72" y="264"/>
                  </a:lnTo>
                  <a:lnTo>
                    <a:pt x="80" y="272"/>
                  </a:lnTo>
                  <a:lnTo>
                    <a:pt x="80" y="288"/>
                  </a:lnTo>
                  <a:lnTo>
                    <a:pt x="88" y="288"/>
                  </a:lnTo>
                  <a:lnTo>
                    <a:pt x="88" y="296"/>
                  </a:lnTo>
                  <a:lnTo>
                    <a:pt x="72" y="304"/>
                  </a:lnTo>
                  <a:lnTo>
                    <a:pt x="72" y="312"/>
                  </a:lnTo>
                  <a:lnTo>
                    <a:pt x="72" y="336"/>
                  </a:lnTo>
                  <a:lnTo>
                    <a:pt x="72" y="360"/>
                  </a:lnTo>
                  <a:lnTo>
                    <a:pt x="80" y="368"/>
                  </a:lnTo>
                  <a:lnTo>
                    <a:pt x="80" y="384"/>
                  </a:lnTo>
                  <a:lnTo>
                    <a:pt x="80" y="392"/>
                  </a:lnTo>
                  <a:lnTo>
                    <a:pt x="96" y="424"/>
                  </a:lnTo>
                  <a:lnTo>
                    <a:pt x="112" y="448"/>
                  </a:lnTo>
                  <a:lnTo>
                    <a:pt x="336" y="432"/>
                  </a:lnTo>
                  <a:lnTo>
                    <a:pt x="344" y="448"/>
                  </a:lnTo>
                  <a:lnTo>
                    <a:pt x="360" y="448"/>
                  </a:lnTo>
                  <a:lnTo>
                    <a:pt x="360" y="440"/>
                  </a:lnTo>
                  <a:lnTo>
                    <a:pt x="352" y="432"/>
                  </a:lnTo>
                  <a:lnTo>
                    <a:pt x="352" y="424"/>
                  </a:lnTo>
                  <a:lnTo>
                    <a:pt x="352" y="408"/>
                  </a:lnTo>
                  <a:lnTo>
                    <a:pt x="360" y="400"/>
                  </a:lnTo>
                  <a:lnTo>
                    <a:pt x="368" y="408"/>
                  </a:lnTo>
                  <a:lnTo>
                    <a:pt x="384" y="408"/>
                  </a:lnTo>
                  <a:lnTo>
                    <a:pt x="392" y="408"/>
                  </a:lnTo>
                  <a:lnTo>
                    <a:pt x="400" y="408"/>
                  </a:lnTo>
                  <a:lnTo>
                    <a:pt x="400" y="400"/>
                  </a:lnTo>
                  <a:lnTo>
                    <a:pt x="392" y="400"/>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8" name="Freeform 176"/>
            <p:cNvSpPr>
              <a:spLocks/>
            </p:cNvSpPr>
            <p:nvPr/>
          </p:nvSpPr>
          <p:spPr bwMode="auto">
            <a:xfrm>
              <a:off x="7252098" y="1469232"/>
              <a:ext cx="77390" cy="111919"/>
            </a:xfrm>
            <a:custGeom>
              <a:avLst/>
              <a:gdLst>
                <a:gd name="T0" fmla="*/ 14741 w 56"/>
                <a:gd name="T1" fmla="*/ 134303 h 80"/>
                <a:gd name="T2" fmla="*/ 14741 w 56"/>
                <a:gd name="T3" fmla="*/ 134303 h 80"/>
                <a:gd name="T4" fmla="*/ 14741 w 56"/>
                <a:gd name="T5" fmla="*/ 149225 h 80"/>
                <a:gd name="T6" fmla="*/ 14741 w 56"/>
                <a:gd name="T7" fmla="*/ 149225 h 80"/>
                <a:gd name="T8" fmla="*/ 29482 w 56"/>
                <a:gd name="T9" fmla="*/ 149225 h 80"/>
                <a:gd name="T10" fmla="*/ 29482 w 56"/>
                <a:gd name="T11" fmla="*/ 149225 h 80"/>
                <a:gd name="T12" fmla="*/ 44223 w 56"/>
                <a:gd name="T13" fmla="*/ 134303 h 80"/>
                <a:gd name="T14" fmla="*/ 58964 w 56"/>
                <a:gd name="T15" fmla="*/ 119380 h 80"/>
                <a:gd name="T16" fmla="*/ 58964 w 56"/>
                <a:gd name="T17" fmla="*/ 119380 h 80"/>
                <a:gd name="T18" fmla="*/ 73705 w 56"/>
                <a:gd name="T19" fmla="*/ 119380 h 80"/>
                <a:gd name="T20" fmla="*/ 73705 w 56"/>
                <a:gd name="T21" fmla="*/ 119380 h 80"/>
                <a:gd name="T22" fmla="*/ 73705 w 56"/>
                <a:gd name="T23" fmla="*/ 104458 h 80"/>
                <a:gd name="T24" fmla="*/ 58964 w 56"/>
                <a:gd name="T25" fmla="*/ 44768 h 80"/>
                <a:gd name="T26" fmla="*/ 58964 w 56"/>
                <a:gd name="T27" fmla="*/ 44768 h 80"/>
                <a:gd name="T28" fmla="*/ 58964 w 56"/>
                <a:gd name="T29" fmla="*/ 44768 h 80"/>
                <a:gd name="T30" fmla="*/ 58964 w 56"/>
                <a:gd name="T31" fmla="*/ 44768 h 80"/>
                <a:gd name="T32" fmla="*/ 73705 w 56"/>
                <a:gd name="T33" fmla="*/ 59690 h 80"/>
                <a:gd name="T34" fmla="*/ 73705 w 56"/>
                <a:gd name="T35" fmla="*/ 59690 h 80"/>
                <a:gd name="T36" fmla="*/ 88446 w 56"/>
                <a:gd name="T37" fmla="*/ 59690 h 80"/>
                <a:gd name="T38" fmla="*/ 103187 w 56"/>
                <a:gd name="T39" fmla="*/ 89535 h 80"/>
                <a:gd name="T40" fmla="*/ 103187 w 56"/>
                <a:gd name="T41" fmla="*/ 89535 h 80"/>
                <a:gd name="T42" fmla="*/ 103187 w 56"/>
                <a:gd name="T43" fmla="*/ 89535 h 80"/>
                <a:gd name="T44" fmla="*/ 103187 w 56"/>
                <a:gd name="T45" fmla="*/ 89535 h 80"/>
                <a:gd name="T46" fmla="*/ 103187 w 56"/>
                <a:gd name="T47" fmla="*/ 59690 h 80"/>
                <a:gd name="T48" fmla="*/ 88446 w 56"/>
                <a:gd name="T49" fmla="*/ 59690 h 80"/>
                <a:gd name="T50" fmla="*/ 73705 w 56"/>
                <a:gd name="T51" fmla="*/ 44768 h 80"/>
                <a:gd name="T52" fmla="*/ 73705 w 56"/>
                <a:gd name="T53" fmla="*/ 44768 h 80"/>
                <a:gd name="T54" fmla="*/ 73705 w 56"/>
                <a:gd name="T55" fmla="*/ 44768 h 80"/>
                <a:gd name="T56" fmla="*/ 58964 w 56"/>
                <a:gd name="T57" fmla="*/ 29845 h 80"/>
                <a:gd name="T58" fmla="*/ 58964 w 56"/>
                <a:gd name="T59" fmla="*/ 29845 h 80"/>
                <a:gd name="T60" fmla="*/ 58964 w 56"/>
                <a:gd name="T61" fmla="*/ 29845 h 80"/>
                <a:gd name="T62" fmla="*/ 58964 w 56"/>
                <a:gd name="T63" fmla="*/ 29845 h 80"/>
                <a:gd name="T64" fmla="*/ 44223 w 56"/>
                <a:gd name="T65" fmla="*/ 0 h 80"/>
                <a:gd name="T66" fmla="*/ 44223 w 56"/>
                <a:gd name="T67" fmla="*/ 0 h 80"/>
                <a:gd name="T68" fmla="*/ 0 w 56"/>
                <a:gd name="T69" fmla="*/ 14923 h 80"/>
                <a:gd name="T70" fmla="*/ 0 w 56"/>
                <a:gd name="T71" fmla="*/ 14923 h 80"/>
                <a:gd name="T72" fmla="*/ 29482 w 56"/>
                <a:gd name="T73" fmla="*/ 119380 h 80"/>
                <a:gd name="T74" fmla="*/ 29482 w 56"/>
                <a:gd name="T75" fmla="*/ 119380 h 80"/>
                <a:gd name="T76" fmla="*/ 14741 w 56"/>
                <a:gd name="T77" fmla="*/ 134303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6" h="80">
                  <a:moveTo>
                    <a:pt x="8" y="72"/>
                  </a:moveTo>
                  <a:lnTo>
                    <a:pt x="8" y="72"/>
                  </a:lnTo>
                  <a:lnTo>
                    <a:pt x="8" y="80"/>
                  </a:lnTo>
                  <a:lnTo>
                    <a:pt x="16" y="80"/>
                  </a:lnTo>
                  <a:lnTo>
                    <a:pt x="24" y="72"/>
                  </a:lnTo>
                  <a:lnTo>
                    <a:pt x="32" y="64"/>
                  </a:lnTo>
                  <a:lnTo>
                    <a:pt x="40" y="64"/>
                  </a:lnTo>
                  <a:lnTo>
                    <a:pt x="40" y="56"/>
                  </a:lnTo>
                  <a:lnTo>
                    <a:pt x="32" y="24"/>
                  </a:lnTo>
                  <a:lnTo>
                    <a:pt x="40" y="32"/>
                  </a:lnTo>
                  <a:lnTo>
                    <a:pt x="48" y="32"/>
                  </a:lnTo>
                  <a:lnTo>
                    <a:pt x="56" y="48"/>
                  </a:lnTo>
                  <a:lnTo>
                    <a:pt x="56" y="32"/>
                  </a:lnTo>
                  <a:lnTo>
                    <a:pt x="48" y="32"/>
                  </a:lnTo>
                  <a:lnTo>
                    <a:pt x="40" y="24"/>
                  </a:lnTo>
                  <a:lnTo>
                    <a:pt x="32" y="16"/>
                  </a:lnTo>
                  <a:lnTo>
                    <a:pt x="24" y="0"/>
                  </a:lnTo>
                  <a:lnTo>
                    <a:pt x="0" y="8"/>
                  </a:lnTo>
                  <a:lnTo>
                    <a:pt x="16" y="64"/>
                  </a:lnTo>
                  <a:lnTo>
                    <a:pt x="8" y="72"/>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177"/>
            <p:cNvSpPr>
              <a:spLocks/>
            </p:cNvSpPr>
            <p:nvPr/>
          </p:nvSpPr>
          <p:spPr bwMode="auto">
            <a:xfrm>
              <a:off x="7060406" y="1610916"/>
              <a:ext cx="201216" cy="122634"/>
            </a:xfrm>
            <a:custGeom>
              <a:avLst/>
              <a:gdLst>
                <a:gd name="T0" fmla="*/ 0 w 144"/>
                <a:gd name="T1" fmla="*/ 163512 h 88"/>
                <a:gd name="T2" fmla="*/ 0 w 144"/>
                <a:gd name="T3" fmla="*/ 148647 h 88"/>
                <a:gd name="T4" fmla="*/ 14905 w 144"/>
                <a:gd name="T5" fmla="*/ 118918 h 88"/>
                <a:gd name="T6" fmla="*/ 29810 w 144"/>
                <a:gd name="T7" fmla="*/ 104053 h 88"/>
                <a:gd name="T8" fmla="*/ 44715 w 144"/>
                <a:gd name="T9" fmla="*/ 89188 h 88"/>
                <a:gd name="T10" fmla="*/ 59620 w 144"/>
                <a:gd name="T11" fmla="*/ 74324 h 88"/>
                <a:gd name="T12" fmla="*/ 89429 w 144"/>
                <a:gd name="T13" fmla="*/ 74324 h 88"/>
                <a:gd name="T14" fmla="*/ 89429 w 144"/>
                <a:gd name="T15" fmla="*/ 74324 h 88"/>
                <a:gd name="T16" fmla="*/ 119239 w 144"/>
                <a:gd name="T17" fmla="*/ 59459 h 88"/>
                <a:gd name="T18" fmla="*/ 163954 w 144"/>
                <a:gd name="T19" fmla="*/ 44594 h 88"/>
                <a:gd name="T20" fmla="*/ 208668 w 144"/>
                <a:gd name="T21" fmla="*/ 0 h 88"/>
                <a:gd name="T22" fmla="*/ 208668 w 144"/>
                <a:gd name="T23" fmla="*/ 14865 h 88"/>
                <a:gd name="T24" fmla="*/ 193764 w 144"/>
                <a:gd name="T25" fmla="*/ 29729 h 88"/>
                <a:gd name="T26" fmla="*/ 178859 w 144"/>
                <a:gd name="T27" fmla="*/ 44594 h 88"/>
                <a:gd name="T28" fmla="*/ 178859 w 144"/>
                <a:gd name="T29" fmla="*/ 59459 h 88"/>
                <a:gd name="T30" fmla="*/ 178859 w 144"/>
                <a:gd name="T31" fmla="*/ 59459 h 88"/>
                <a:gd name="T32" fmla="*/ 178859 w 144"/>
                <a:gd name="T33" fmla="*/ 59459 h 88"/>
                <a:gd name="T34" fmla="*/ 178859 w 144"/>
                <a:gd name="T35" fmla="*/ 74324 h 88"/>
                <a:gd name="T36" fmla="*/ 178859 w 144"/>
                <a:gd name="T37" fmla="*/ 74324 h 88"/>
                <a:gd name="T38" fmla="*/ 193764 w 144"/>
                <a:gd name="T39" fmla="*/ 59459 h 88"/>
                <a:gd name="T40" fmla="*/ 193764 w 144"/>
                <a:gd name="T41" fmla="*/ 59459 h 88"/>
                <a:gd name="T42" fmla="*/ 208668 w 144"/>
                <a:gd name="T43" fmla="*/ 29729 h 88"/>
                <a:gd name="T44" fmla="*/ 238478 w 144"/>
                <a:gd name="T45" fmla="*/ 14865 h 88"/>
                <a:gd name="T46" fmla="*/ 238478 w 144"/>
                <a:gd name="T47" fmla="*/ 14865 h 88"/>
                <a:gd name="T48" fmla="*/ 253383 w 144"/>
                <a:gd name="T49" fmla="*/ 0 h 88"/>
                <a:gd name="T50" fmla="*/ 268288 w 144"/>
                <a:gd name="T51" fmla="*/ 0 h 88"/>
                <a:gd name="T52" fmla="*/ 268288 w 144"/>
                <a:gd name="T53" fmla="*/ 14865 h 88"/>
                <a:gd name="T54" fmla="*/ 178859 w 144"/>
                <a:gd name="T55" fmla="*/ 89188 h 88"/>
                <a:gd name="T56" fmla="*/ 134144 w 144"/>
                <a:gd name="T57" fmla="*/ 118918 h 88"/>
                <a:gd name="T58" fmla="*/ 134144 w 144"/>
                <a:gd name="T59" fmla="*/ 118918 h 88"/>
                <a:gd name="T60" fmla="*/ 149049 w 144"/>
                <a:gd name="T61" fmla="*/ 89188 h 88"/>
                <a:gd name="T62" fmla="*/ 149049 w 144"/>
                <a:gd name="T63" fmla="*/ 89188 h 88"/>
                <a:gd name="T64" fmla="*/ 104334 w 144"/>
                <a:gd name="T65" fmla="*/ 104053 h 88"/>
                <a:gd name="T66" fmla="*/ 59620 w 144"/>
                <a:gd name="T67" fmla="*/ 133783 h 88"/>
                <a:gd name="T68" fmla="*/ 14905 w 144"/>
                <a:gd name="T69" fmla="*/ 163512 h 88"/>
                <a:gd name="T70" fmla="*/ 29810 w 144"/>
                <a:gd name="T71" fmla="*/ 163512 h 88"/>
                <a:gd name="T72" fmla="*/ 29810 w 144"/>
                <a:gd name="T73" fmla="*/ 148647 h 88"/>
                <a:gd name="T74" fmla="*/ 0 w 144"/>
                <a:gd name="T75" fmla="*/ 163512 h 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44" h="88">
                  <a:moveTo>
                    <a:pt x="0" y="88"/>
                  </a:moveTo>
                  <a:lnTo>
                    <a:pt x="0" y="88"/>
                  </a:lnTo>
                  <a:lnTo>
                    <a:pt x="0" y="80"/>
                  </a:lnTo>
                  <a:lnTo>
                    <a:pt x="0" y="72"/>
                  </a:lnTo>
                  <a:lnTo>
                    <a:pt x="8" y="64"/>
                  </a:lnTo>
                  <a:lnTo>
                    <a:pt x="16" y="64"/>
                  </a:lnTo>
                  <a:lnTo>
                    <a:pt x="16" y="56"/>
                  </a:lnTo>
                  <a:lnTo>
                    <a:pt x="16" y="48"/>
                  </a:lnTo>
                  <a:lnTo>
                    <a:pt x="24" y="48"/>
                  </a:lnTo>
                  <a:lnTo>
                    <a:pt x="32" y="40"/>
                  </a:lnTo>
                  <a:lnTo>
                    <a:pt x="48" y="40"/>
                  </a:lnTo>
                  <a:lnTo>
                    <a:pt x="48" y="32"/>
                  </a:lnTo>
                  <a:lnTo>
                    <a:pt x="64" y="32"/>
                  </a:lnTo>
                  <a:lnTo>
                    <a:pt x="88" y="24"/>
                  </a:lnTo>
                  <a:lnTo>
                    <a:pt x="104" y="0"/>
                  </a:lnTo>
                  <a:lnTo>
                    <a:pt x="112" y="0"/>
                  </a:lnTo>
                  <a:lnTo>
                    <a:pt x="112" y="8"/>
                  </a:lnTo>
                  <a:lnTo>
                    <a:pt x="104" y="8"/>
                  </a:lnTo>
                  <a:lnTo>
                    <a:pt x="104" y="16"/>
                  </a:lnTo>
                  <a:lnTo>
                    <a:pt x="96" y="24"/>
                  </a:lnTo>
                  <a:lnTo>
                    <a:pt x="96" y="32"/>
                  </a:lnTo>
                  <a:lnTo>
                    <a:pt x="96" y="40"/>
                  </a:lnTo>
                  <a:lnTo>
                    <a:pt x="104" y="32"/>
                  </a:lnTo>
                  <a:lnTo>
                    <a:pt x="104" y="24"/>
                  </a:lnTo>
                  <a:lnTo>
                    <a:pt x="112" y="16"/>
                  </a:lnTo>
                  <a:lnTo>
                    <a:pt x="120" y="8"/>
                  </a:lnTo>
                  <a:lnTo>
                    <a:pt x="128" y="8"/>
                  </a:lnTo>
                  <a:lnTo>
                    <a:pt x="136" y="8"/>
                  </a:lnTo>
                  <a:lnTo>
                    <a:pt x="136" y="0"/>
                  </a:lnTo>
                  <a:lnTo>
                    <a:pt x="144" y="0"/>
                  </a:lnTo>
                  <a:lnTo>
                    <a:pt x="144" y="8"/>
                  </a:lnTo>
                  <a:lnTo>
                    <a:pt x="128" y="16"/>
                  </a:lnTo>
                  <a:lnTo>
                    <a:pt x="96" y="48"/>
                  </a:lnTo>
                  <a:lnTo>
                    <a:pt x="80" y="56"/>
                  </a:lnTo>
                  <a:lnTo>
                    <a:pt x="72" y="64"/>
                  </a:lnTo>
                  <a:lnTo>
                    <a:pt x="80" y="56"/>
                  </a:lnTo>
                  <a:lnTo>
                    <a:pt x="80" y="48"/>
                  </a:lnTo>
                  <a:lnTo>
                    <a:pt x="64" y="56"/>
                  </a:lnTo>
                  <a:lnTo>
                    <a:pt x="56" y="56"/>
                  </a:lnTo>
                  <a:lnTo>
                    <a:pt x="48" y="64"/>
                  </a:lnTo>
                  <a:lnTo>
                    <a:pt x="32" y="72"/>
                  </a:lnTo>
                  <a:lnTo>
                    <a:pt x="16" y="88"/>
                  </a:lnTo>
                  <a:lnTo>
                    <a:pt x="8" y="88"/>
                  </a:lnTo>
                  <a:lnTo>
                    <a:pt x="16" y="88"/>
                  </a:lnTo>
                  <a:lnTo>
                    <a:pt x="16" y="80"/>
                  </a:lnTo>
                  <a:lnTo>
                    <a:pt x="8" y="80"/>
                  </a:lnTo>
                  <a:lnTo>
                    <a:pt x="0" y="88"/>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90" name="Rectangle 184"/>
            <p:cNvSpPr>
              <a:spLocks noChangeArrowheads="1"/>
            </p:cNvSpPr>
            <p:nvPr/>
          </p:nvSpPr>
          <p:spPr bwMode="auto">
            <a:xfrm>
              <a:off x="3373042" y="952501"/>
              <a:ext cx="336631"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MONTANA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Rectangle 185"/>
            <p:cNvSpPr>
              <a:spLocks noChangeArrowheads="1"/>
            </p:cNvSpPr>
            <p:nvPr/>
          </p:nvSpPr>
          <p:spPr bwMode="auto">
            <a:xfrm>
              <a:off x="3373041" y="1543051"/>
              <a:ext cx="338234"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WYOMING</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Rectangle 186"/>
            <p:cNvSpPr>
              <a:spLocks noChangeArrowheads="1"/>
            </p:cNvSpPr>
            <p:nvPr/>
          </p:nvSpPr>
          <p:spPr bwMode="auto">
            <a:xfrm>
              <a:off x="2805113" y="1373982"/>
              <a:ext cx="21320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IDAHO</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Rectangle 187"/>
            <p:cNvSpPr>
              <a:spLocks noChangeArrowheads="1"/>
            </p:cNvSpPr>
            <p:nvPr/>
          </p:nvSpPr>
          <p:spPr bwMode="auto">
            <a:xfrm>
              <a:off x="2159794" y="750094"/>
              <a:ext cx="464871"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WASHINGTON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Rectangle 188"/>
            <p:cNvSpPr>
              <a:spLocks noChangeArrowheads="1"/>
            </p:cNvSpPr>
            <p:nvPr/>
          </p:nvSpPr>
          <p:spPr bwMode="auto">
            <a:xfrm>
              <a:off x="2137172" y="1152526"/>
              <a:ext cx="299762"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OREGON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5" name="Rectangle 189"/>
            <p:cNvSpPr>
              <a:spLocks noChangeArrowheads="1"/>
            </p:cNvSpPr>
            <p:nvPr/>
          </p:nvSpPr>
          <p:spPr bwMode="auto">
            <a:xfrm>
              <a:off x="2382441" y="1876426"/>
              <a:ext cx="275717"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NEVADA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 name="Rectangle 190"/>
            <p:cNvSpPr>
              <a:spLocks noChangeArrowheads="1"/>
            </p:cNvSpPr>
            <p:nvPr/>
          </p:nvSpPr>
          <p:spPr bwMode="auto">
            <a:xfrm>
              <a:off x="2983706" y="2055019"/>
              <a:ext cx="182742"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UTAH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7" name="Rectangle 191"/>
            <p:cNvSpPr>
              <a:spLocks noChangeArrowheads="1"/>
            </p:cNvSpPr>
            <p:nvPr/>
          </p:nvSpPr>
          <p:spPr bwMode="auto">
            <a:xfrm>
              <a:off x="2037160" y="2433638"/>
              <a:ext cx="403957"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CALIFORNIA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8" name="Rectangle 192"/>
            <p:cNvSpPr>
              <a:spLocks noChangeArrowheads="1"/>
            </p:cNvSpPr>
            <p:nvPr/>
          </p:nvSpPr>
          <p:spPr bwMode="auto">
            <a:xfrm>
              <a:off x="2783681" y="2656285"/>
              <a:ext cx="299762"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ARIZONA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9" name="Rectangle 193"/>
            <p:cNvSpPr>
              <a:spLocks noChangeArrowheads="1"/>
            </p:cNvSpPr>
            <p:nvPr/>
          </p:nvSpPr>
          <p:spPr bwMode="auto">
            <a:xfrm>
              <a:off x="4188619" y="928688"/>
              <a:ext cx="258084"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NORTH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0" name="Rectangle 194"/>
            <p:cNvSpPr>
              <a:spLocks noChangeArrowheads="1"/>
            </p:cNvSpPr>
            <p:nvPr/>
          </p:nvSpPr>
          <p:spPr bwMode="auto">
            <a:xfrm>
              <a:off x="4188619" y="1006079"/>
              <a:ext cx="27732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DAKOTA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 name="Rectangle 195"/>
            <p:cNvSpPr>
              <a:spLocks noChangeArrowheads="1"/>
            </p:cNvSpPr>
            <p:nvPr/>
          </p:nvSpPr>
          <p:spPr bwMode="auto">
            <a:xfrm>
              <a:off x="4177903" y="1364457"/>
              <a:ext cx="254878"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SOUTH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2" name="Rectangle 196"/>
            <p:cNvSpPr>
              <a:spLocks noChangeArrowheads="1"/>
            </p:cNvSpPr>
            <p:nvPr/>
          </p:nvSpPr>
          <p:spPr bwMode="auto">
            <a:xfrm>
              <a:off x="4177904" y="1443038"/>
              <a:ext cx="27732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DAKOTA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 name="Rectangle 197"/>
            <p:cNvSpPr>
              <a:spLocks noChangeArrowheads="1"/>
            </p:cNvSpPr>
            <p:nvPr/>
          </p:nvSpPr>
          <p:spPr bwMode="auto">
            <a:xfrm>
              <a:off x="4199335" y="1810942"/>
              <a:ext cx="365485"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NEBRASKA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4" name="Rectangle 198"/>
            <p:cNvSpPr>
              <a:spLocks noChangeArrowheads="1"/>
            </p:cNvSpPr>
            <p:nvPr/>
          </p:nvSpPr>
          <p:spPr bwMode="auto">
            <a:xfrm>
              <a:off x="3463529" y="2112169"/>
              <a:ext cx="384721"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COLORADO</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5" name="Rectangle 199"/>
            <p:cNvSpPr>
              <a:spLocks noChangeArrowheads="1"/>
            </p:cNvSpPr>
            <p:nvPr/>
          </p:nvSpPr>
          <p:spPr bwMode="auto">
            <a:xfrm>
              <a:off x="3373041" y="2824163"/>
              <a:ext cx="442429"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NEW MEXICO</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6" name="Rectangle 200"/>
            <p:cNvSpPr>
              <a:spLocks noChangeArrowheads="1"/>
            </p:cNvSpPr>
            <p:nvPr/>
          </p:nvSpPr>
          <p:spPr bwMode="auto">
            <a:xfrm>
              <a:off x="4277916" y="3225404"/>
              <a:ext cx="221214"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TEXAS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Rectangle 201"/>
            <p:cNvSpPr>
              <a:spLocks noChangeArrowheads="1"/>
            </p:cNvSpPr>
            <p:nvPr/>
          </p:nvSpPr>
          <p:spPr bwMode="auto">
            <a:xfrm>
              <a:off x="4400551" y="2701529"/>
              <a:ext cx="381515"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OKLAHOMA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8" name="Rectangle 202"/>
            <p:cNvSpPr>
              <a:spLocks noChangeArrowheads="1"/>
            </p:cNvSpPr>
            <p:nvPr/>
          </p:nvSpPr>
          <p:spPr bwMode="auto">
            <a:xfrm>
              <a:off x="4344591" y="2244329"/>
              <a:ext cx="27251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KANSAS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9" name="Rectangle 203"/>
            <p:cNvSpPr>
              <a:spLocks noChangeArrowheads="1"/>
            </p:cNvSpPr>
            <p:nvPr/>
          </p:nvSpPr>
          <p:spPr bwMode="auto">
            <a:xfrm>
              <a:off x="4970860" y="2668192"/>
              <a:ext cx="365485"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ARKANSAS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 name="Rectangle 204"/>
            <p:cNvSpPr>
              <a:spLocks noChangeArrowheads="1"/>
            </p:cNvSpPr>
            <p:nvPr/>
          </p:nvSpPr>
          <p:spPr bwMode="auto">
            <a:xfrm>
              <a:off x="5070873" y="3358754"/>
              <a:ext cx="359073" cy="80791"/>
            </a:xfrm>
            <a:prstGeom prst="rect">
              <a:avLst/>
            </a:prstGeom>
            <a:solidFill>
              <a:srgbClr val="92D050"/>
            </a:solid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LOUISIANA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1" name="Rectangle 205"/>
            <p:cNvSpPr>
              <a:spLocks noChangeArrowheads="1"/>
            </p:cNvSpPr>
            <p:nvPr/>
          </p:nvSpPr>
          <p:spPr bwMode="auto">
            <a:xfrm>
              <a:off x="4981575" y="2322910"/>
              <a:ext cx="333425"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MISSOURI</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 name="Rectangle 206"/>
            <p:cNvSpPr>
              <a:spLocks noChangeArrowheads="1"/>
            </p:cNvSpPr>
            <p:nvPr/>
          </p:nvSpPr>
          <p:spPr bwMode="auto">
            <a:xfrm>
              <a:off x="4892279" y="1708548"/>
              <a:ext cx="18114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IOWA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3" name="Rectangle 207"/>
            <p:cNvSpPr>
              <a:spLocks noChangeArrowheads="1"/>
            </p:cNvSpPr>
            <p:nvPr/>
          </p:nvSpPr>
          <p:spPr bwMode="auto">
            <a:xfrm>
              <a:off x="4736307" y="952501"/>
              <a:ext cx="400751"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MINNESOTA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 name="Rectangle 208"/>
            <p:cNvSpPr>
              <a:spLocks noChangeArrowheads="1"/>
            </p:cNvSpPr>
            <p:nvPr/>
          </p:nvSpPr>
          <p:spPr bwMode="auto">
            <a:xfrm>
              <a:off x="5137547" y="1275160"/>
              <a:ext cx="38953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WISCONSIN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 name="Rectangle 209"/>
            <p:cNvSpPr>
              <a:spLocks noChangeArrowheads="1"/>
            </p:cNvSpPr>
            <p:nvPr/>
          </p:nvSpPr>
          <p:spPr bwMode="auto">
            <a:xfrm>
              <a:off x="5293519" y="2055019"/>
              <a:ext cx="27732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ILLINOIS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Rectangle 210"/>
            <p:cNvSpPr>
              <a:spLocks noChangeArrowheads="1"/>
            </p:cNvSpPr>
            <p:nvPr/>
          </p:nvSpPr>
          <p:spPr bwMode="auto">
            <a:xfrm>
              <a:off x="5694760" y="1999060"/>
              <a:ext cx="27251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INDIANA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7" name="Rectangle 211"/>
            <p:cNvSpPr>
              <a:spLocks noChangeArrowheads="1"/>
            </p:cNvSpPr>
            <p:nvPr/>
          </p:nvSpPr>
          <p:spPr bwMode="auto">
            <a:xfrm>
              <a:off x="5728098" y="2366963"/>
              <a:ext cx="365485"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KENTUCKY</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8" name="Rectangle 212"/>
            <p:cNvSpPr>
              <a:spLocks noChangeArrowheads="1"/>
            </p:cNvSpPr>
            <p:nvPr/>
          </p:nvSpPr>
          <p:spPr bwMode="auto">
            <a:xfrm>
              <a:off x="5594748" y="2590801"/>
              <a:ext cx="407163"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TENNESSEE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9" name="Rectangle 213"/>
            <p:cNvSpPr>
              <a:spLocks noChangeArrowheads="1"/>
            </p:cNvSpPr>
            <p:nvPr/>
          </p:nvSpPr>
          <p:spPr bwMode="auto">
            <a:xfrm>
              <a:off x="5393531" y="2946798"/>
              <a:ext cx="16511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MISS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Rectangle 214"/>
            <p:cNvSpPr>
              <a:spLocks noChangeArrowheads="1"/>
            </p:cNvSpPr>
            <p:nvPr/>
          </p:nvSpPr>
          <p:spPr bwMode="auto">
            <a:xfrm>
              <a:off x="5672138" y="3057526"/>
              <a:ext cx="317395" cy="80791"/>
            </a:xfrm>
            <a:prstGeom prst="rect">
              <a:avLst/>
            </a:prstGeom>
            <a:solidFill>
              <a:srgbClr val="92D050"/>
            </a:solid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ALABAMA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1" name="Rectangle 215"/>
            <p:cNvSpPr>
              <a:spLocks noChangeArrowheads="1"/>
            </p:cNvSpPr>
            <p:nvPr/>
          </p:nvSpPr>
          <p:spPr bwMode="auto">
            <a:xfrm>
              <a:off x="6062663" y="2968229"/>
              <a:ext cx="315792"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GEORGIA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 name="Rectangle 216"/>
            <p:cNvSpPr>
              <a:spLocks noChangeArrowheads="1"/>
            </p:cNvSpPr>
            <p:nvPr/>
          </p:nvSpPr>
          <p:spPr bwMode="auto">
            <a:xfrm>
              <a:off x="6151960" y="3325417"/>
              <a:ext cx="291747"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FLORIDA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3" name="Rectangle 217"/>
            <p:cNvSpPr>
              <a:spLocks noChangeArrowheads="1"/>
            </p:cNvSpPr>
            <p:nvPr/>
          </p:nvSpPr>
          <p:spPr bwMode="auto">
            <a:xfrm>
              <a:off x="6419850" y="2713435"/>
              <a:ext cx="235642"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SOUTH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Rectangle 218"/>
            <p:cNvSpPr>
              <a:spLocks noChangeArrowheads="1"/>
            </p:cNvSpPr>
            <p:nvPr/>
          </p:nvSpPr>
          <p:spPr bwMode="auto">
            <a:xfrm>
              <a:off x="6419851" y="2790826"/>
              <a:ext cx="343043" cy="80791"/>
            </a:xfrm>
            <a:prstGeom prst="rect">
              <a:avLst/>
            </a:prstGeom>
            <a:solidFill>
              <a:srgbClr val="92D050"/>
            </a:solid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CAROLINA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5" name="Rectangle 219"/>
            <p:cNvSpPr>
              <a:spLocks noChangeArrowheads="1"/>
            </p:cNvSpPr>
            <p:nvPr/>
          </p:nvSpPr>
          <p:spPr bwMode="auto">
            <a:xfrm>
              <a:off x="6497241" y="2444354"/>
              <a:ext cx="258084"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NORTH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6" name="Rectangle 220"/>
            <p:cNvSpPr>
              <a:spLocks noChangeArrowheads="1"/>
            </p:cNvSpPr>
            <p:nvPr/>
          </p:nvSpPr>
          <p:spPr bwMode="auto">
            <a:xfrm>
              <a:off x="6497242" y="2522935"/>
              <a:ext cx="343043"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CAROLINA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7" name="Rectangle 221"/>
            <p:cNvSpPr>
              <a:spLocks noChangeArrowheads="1"/>
            </p:cNvSpPr>
            <p:nvPr/>
          </p:nvSpPr>
          <p:spPr bwMode="auto">
            <a:xfrm>
              <a:off x="6542485" y="2277667"/>
              <a:ext cx="296556"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VIRGINIA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8" name="Rectangle 222"/>
            <p:cNvSpPr>
              <a:spLocks noChangeArrowheads="1"/>
            </p:cNvSpPr>
            <p:nvPr/>
          </p:nvSpPr>
          <p:spPr bwMode="auto">
            <a:xfrm>
              <a:off x="6307931" y="2155032"/>
              <a:ext cx="109004"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WV</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 name="Rectangle 223"/>
            <p:cNvSpPr>
              <a:spLocks noChangeArrowheads="1"/>
            </p:cNvSpPr>
            <p:nvPr/>
          </p:nvSpPr>
          <p:spPr bwMode="auto">
            <a:xfrm>
              <a:off x="6062663" y="1900238"/>
              <a:ext cx="173124"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OHIO</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0" name="Rectangle 224"/>
            <p:cNvSpPr>
              <a:spLocks noChangeArrowheads="1"/>
            </p:cNvSpPr>
            <p:nvPr/>
          </p:nvSpPr>
          <p:spPr bwMode="auto">
            <a:xfrm>
              <a:off x="5740004" y="1496617"/>
              <a:ext cx="336631"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MICHIGAN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1" name="Rectangle 225"/>
            <p:cNvSpPr>
              <a:spLocks noChangeArrowheads="1"/>
            </p:cNvSpPr>
            <p:nvPr/>
          </p:nvSpPr>
          <p:spPr bwMode="auto">
            <a:xfrm>
              <a:off x="6619875" y="1453754"/>
              <a:ext cx="367088"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NEW YORK</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2" name="Rectangle 226"/>
            <p:cNvSpPr>
              <a:spLocks noChangeArrowheads="1"/>
            </p:cNvSpPr>
            <p:nvPr/>
          </p:nvSpPr>
          <p:spPr bwMode="auto">
            <a:xfrm>
              <a:off x="6553200" y="1741885"/>
              <a:ext cx="185948"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PENN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3" name="Rectangle 227"/>
            <p:cNvSpPr>
              <a:spLocks noChangeArrowheads="1"/>
            </p:cNvSpPr>
            <p:nvPr/>
          </p:nvSpPr>
          <p:spPr bwMode="auto">
            <a:xfrm>
              <a:off x="7044929" y="2121694"/>
              <a:ext cx="371897"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MARYLAND</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4" name="Rectangle 228"/>
            <p:cNvSpPr>
              <a:spLocks noChangeArrowheads="1"/>
            </p:cNvSpPr>
            <p:nvPr/>
          </p:nvSpPr>
          <p:spPr bwMode="auto">
            <a:xfrm>
              <a:off x="7053262" y="1953817"/>
              <a:ext cx="376706"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DELAWARE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5" name="Rectangle 229"/>
            <p:cNvSpPr>
              <a:spLocks noChangeArrowheads="1"/>
            </p:cNvSpPr>
            <p:nvPr/>
          </p:nvSpPr>
          <p:spPr bwMode="auto">
            <a:xfrm>
              <a:off x="7119937" y="1741885"/>
              <a:ext cx="157094"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NEW</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 name="Rectangle 230"/>
            <p:cNvSpPr>
              <a:spLocks noChangeArrowheads="1"/>
            </p:cNvSpPr>
            <p:nvPr/>
          </p:nvSpPr>
          <p:spPr bwMode="auto">
            <a:xfrm>
              <a:off x="7118747" y="1820467"/>
              <a:ext cx="26129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JERSEY</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7" name="Rectangle 231"/>
            <p:cNvSpPr>
              <a:spLocks noChangeArrowheads="1"/>
            </p:cNvSpPr>
            <p:nvPr/>
          </p:nvSpPr>
          <p:spPr bwMode="auto">
            <a:xfrm>
              <a:off x="7242572" y="1619251"/>
              <a:ext cx="19717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 name="Rectangle 232"/>
            <p:cNvSpPr>
              <a:spLocks noChangeArrowheads="1"/>
            </p:cNvSpPr>
            <p:nvPr/>
          </p:nvSpPr>
          <p:spPr bwMode="auto">
            <a:xfrm>
              <a:off x="7346156" y="1543051"/>
              <a:ext cx="67326"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RI</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9" name="Rectangle 233"/>
            <p:cNvSpPr>
              <a:spLocks noChangeArrowheads="1"/>
            </p:cNvSpPr>
            <p:nvPr/>
          </p:nvSpPr>
          <p:spPr bwMode="auto">
            <a:xfrm>
              <a:off x="7379494" y="1307307"/>
              <a:ext cx="190758"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MASS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0" name="Rectangle 234"/>
            <p:cNvSpPr>
              <a:spLocks noChangeArrowheads="1"/>
            </p:cNvSpPr>
            <p:nvPr/>
          </p:nvSpPr>
          <p:spPr bwMode="auto">
            <a:xfrm>
              <a:off x="7266385" y="940594"/>
              <a:ext cx="21320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MAINE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1" name="Rectangle 235"/>
            <p:cNvSpPr>
              <a:spLocks noChangeArrowheads="1"/>
            </p:cNvSpPr>
            <p:nvPr/>
          </p:nvSpPr>
          <p:spPr bwMode="auto">
            <a:xfrm>
              <a:off x="7010400" y="1107282"/>
              <a:ext cx="86562"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VT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 name="Rectangle 236"/>
            <p:cNvSpPr>
              <a:spLocks noChangeArrowheads="1"/>
            </p:cNvSpPr>
            <p:nvPr/>
          </p:nvSpPr>
          <p:spPr bwMode="auto">
            <a:xfrm>
              <a:off x="7155656" y="1241823"/>
              <a:ext cx="9618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NH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 name="TextBox 3"/>
          <p:cNvSpPr txBox="1"/>
          <p:nvPr/>
        </p:nvSpPr>
        <p:spPr>
          <a:xfrm>
            <a:off x="5486170" y="1223367"/>
            <a:ext cx="3440921"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Funded by SIPM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One Health approach, including a psychologist and psychiatrist along with Extension entomologists and pest management professionals, to better equip the Extension agents, entomologists and pest management professionals in the southern region to handle suspected delusional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parasitosis</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9" name="Title 1">
            <a:extLst>
              <a:ext uri="{FF2B5EF4-FFF2-40B4-BE49-F238E27FC236}">
                <a16:creationId xmlns:a16="http://schemas.microsoft.com/office/drawing/2014/main" id="{7E8A4282-1DB5-8F0A-6C7A-C048692E0323}"/>
              </a:ext>
            </a:extLst>
          </p:cNvPr>
          <p:cNvSpPr txBox="1">
            <a:spLocks/>
          </p:cNvSpPr>
          <p:nvPr/>
        </p:nvSpPr>
        <p:spPr>
          <a:xfrm>
            <a:off x="1258951" y="85102"/>
            <a:ext cx="7058102" cy="857250"/>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j-ea"/>
                <a:cs typeface="+mj-cs"/>
              </a:rPr>
              <a:t> Southern Region Delusional Infestations Working Group</a:t>
            </a:r>
            <a:br>
              <a:rPr kumimoji="0" lang="en-US" sz="3600" b="0" i="0" u="none" strike="noStrike" kern="1200" cap="none" spc="0" normalizeH="0" baseline="0" noProof="0" dirty="0">
                <a:ln>
                  <a:noFill/>
                </a:ln>
                <a:solidFill>
                  <a:prstClr val="black"/>
                </a:solidFill>
                <a:effectLst/>
                <a:uLnTx/>
                <a:uFillTx/>
                <a:latin typeface="Calibri"/>
                <a:ea typeface="+mj-ea"/>
                <a:cs typeface="+mj-cs"/>
              </a:rPr>
            </a:br>
            <a:endParaRPr kumimoji="0" lang="en-US" sz="36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10" name="Picture 9">
            <a:extLst>
              <a:ext uri="{FF2B5EF4-FFF2-40B4-BE49-F238E27FC236}">
                <a16:creationId xmlns:a16="http://schemas.microsoft.com/office/drawing/2014/main" id="{D3226C80-0080-5CAA-DCBD-46237B35A5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6649" y="2946"/>
            <a:ext cx="1238250" cy="1238250"/>
          </a:xfrm>
          <a:prstGeom prst="rect">
            <a:avLst/>
          </a:prstGeom>
        </p:spPr>
      </p:pic>
    </p:spTree>
    <p:extLst>
      <p:ext uri="{BB962C8B-B14F-4D97-AF65-F5344CB8AC3E}">
        <p14:creationId xmlns:p14="http://schemas.microsoft.com/office/powerpoint/2010/main" val="2456327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izona Pest Management Center">
            <a:extLst>
              <a:ext uri="{FF2B5EF4-FFF2-40B4-BE49-F238E27FC236}">
                <a16:creationId xmlns:a16="http://schemas.microsoft.com/office/drawing/2014/main" id="{EF081D2C-45FD-7508-D780-81B38ABFD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8970" y="1137437"/>
            <a:ext cx="6067234" cy="33020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38758F80-0E79-4CF9-81F5-8C2C39B762D9}"/>
              </a:ext>
            </a:extLst>
          </p:cNvPr>
          <p:cNvPicPr>
            <a:picLocks noGrp="1" noChangeAspect="1"/>
          </p:cNvPicPr>
          <p:nvPr>
            <p:ph idx="1"/>
          </p:nvPr>
        </p:nvPicPr>
        <p:blipFill>
          <a:blip r:embed="rId4"/>
          <a:stretch>
            <a:fillRect/>
          </a:stretch>
        </p:blipFill>
        <p:spPr>
          <a:xfrm>
            <a:off x="5051580" y="4439437"/>
            <a:ext cx="1963109" cy="651585"/>
          </a:xfrm>
        </p:spPr>
      </p:pic>
      <p:grpSp>
        <p:nvGrpSpPr>
          <p:cNvPr id="3" name="Group 2"/>
          <p:cNvGrpSpPr/>
          <p:nvPr/>
        </p:nvGrpSpPr>
        <p:grpSpPr>
          <a:xfrm>
            <a:off x="201260" y="1223367"/>
            <a:ext cx="4956803" cy="3432065"/>
            <a:chOff x="1784748" y="473869"/>
            <a:chExt cx="5820965" cy="4206645"/>
          </a:xfrm>
        </p:grpSpPr>
        <p:sp>
          <p:nvSpPr>
            <p:cNvPr id="33" name="Freeform 173"/>
            <p:cNvSpPr>
              <a:spLocks/>
            </p:cNvSpPr>
            <p:nvPr/>
          </p:nvSpPr>
          <p:spPr bwMode="auto">
            <a:xfrm>
              <a:off x="4323090" y="4669798"/>
              <a:ext cx="11905" cy="10716"/>
            </a:xfrm>
            <a:custGeom>
              <a:avLst/>
              <a:gdLst>
                <a:gd name="T0" fmla="*/ 10 w 8"/>
                <a:gd name="T1" fmla="*/ 0 h 8"/>
                <a:gd name="T2" fmla="*/ 10 w 8"/>
                <a:gd name="T3" fmla="*/ 0 h 8"/>
                <a:gd name="T4" fmla="*/ 10 w 8"/>
                <a:gd name="T5" fmla="*/ 0 h 8"/>
                <a:gd name="T6" fmla="*/ 10 w 8"/>
                <a:gd name="T7" fmla="*/ 9 h 8"/>
                <a:gd name="T8" fmla="*/ 10 w 8"/>
                <a:gd name="T9" fmla="*/ 9 h 8"/>
                <a:gd name="T10" fmla="*/ 10 w 8"/>
                <a:gd name="T11" fmla="*/ 9 h 8"/>
                <a:gd name="T12" fmla="*/ 10 w 8"/>
                <a:gd name="T13" fmla="*/ 9 h 8"/>
                <a:gd name="T14" fmla="*/ 0 w 8"/>
                <a:gd name="T15" fmla="*/ 9 h 8"/>
                <a:gd name="T16" fmla="*/ 0 w 8"/>
                <a:gd name="T17" fmla="*/ 9 h 8"/>
                <a:gd name="T18" fmla="*/ 0 w 8"/>
                <a:gd name="T19" fmla="*/ 9 h 8"/>
                <a:gd name="T20" fmla="*/ 0 w 8"/>
                <a:gd name="T21" fmla="*/ 9 h 8"/>
                <a:gd name="T22" fmla="*/ 0 w 8"/>
                <a:gd name="T23" fmla="*/ 9 h 8"/>
                <a:gd name="T24" fmla="*/ 0 w 8"/>
                <a:gd name="T25" fmla="*/ 9 h 8"/>
                <a:gd name="T26" fmla="*/ 0 w 8"/>
                <a:gd name="T27" fmla="*/ 9 h 8"/>
                <a:gd name="T28" fmla="*/ 0 w 8"/>
                <a:gd name="T29" fmla="*/ 9 h 8"/>
                <a:gd name="T30" fmla="*/ 0 w 8"/>
                <a:gd name="T31" fmla="*/ 0 h 8"/>
                <a:gd name="T32" fmla="*/ 0 w 8"/>
                <a:gd name="T33" fmla="*/ 0 h 8"/>
                <a:gd name="T34" fmla="*/ 0 w 8"/>
                <a:gd name="T35" fmla="*/ 0 h 8"/>
                <a:gd name="T36" fmla="*/ 0 w 8"/>
                <a:gd name="T37" fmla="*/ 0 h 8"/>
                <a:gd name="T38" fmla="*/ 10 w 8"/>
                <a:gd name="T39" fmla="*/ 0 h 8"/>
                <a:gd name="T40" fmla="*/ 10 w 8"/>
                <a:gd name="T41" fmla="*/ 0 h 8"/>
                <a:gd name="T42" fmla="*/ 10 w 8"/>
                <a:gd name="T43" fmla="*/ 0 h 8"/>
                <a:gd name="T44" fmla="*/ 10 w 8"/>
                <a:gd name="T45" fmla="*/ 9 h 8"/>
                <a:gd name="T46" fmla="*/ 10 w 8"/>
                <a:gd name="T47" fmla="*/ 9 h 8"/>
                <a:gd name="T48" fmla="*/ 0 w 8"/>
                <a:gd name="T49" fmla="*/ 9 h 8"/>
                <a:gd name="T50" fmla="*/ 0 w 8"/>
                <a:gd name="T51" fmla="*/ 9 h 8"/>
                <a:gd name="T52" fmla="*/ 0 w 8"/>
                <a:gd name="T53" fmla="*/ 9 h 8"/>
                <a:gd name="T54" fmla="*/ 0 w 8"/>
                <a:gd name="T55" fmla="*/ 9 h 8"/>
                <a:gd name="T56" fmla="*/ 0 w 8"/>
                <a:gd name="T57" fmla="*/ 0 h 8"/>
                <a:gd name="T58" fmla="*/ 0 w 8"/>
                <a:gd name="T59" fmla="*/ 0 h 8"/>
                <a:gd name="T60" fmla="*/ 10 w 8"/>
                <a:gd name="T61" fmla="*/ 0 h 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 h="8">
                  <a:moveTo>
                    <a:pt x="8" y="0"/>
                  </a:moveTo>
                  <a:lnTo>
                    <a:pt x="8" y="0"/>
                  </a:lnTo>
                  <a:lnTo>
                    <a:pt x="8" y="8"/>
                  </a:lnTo>
                  <a:lnTo>
                    <a:pt x="0" y="8"/>
                  </a:lnTo>
                  <a:lnTo>
                    <a:pt x="0" y="0"/>
                  </a:lnTo>
                  <a:lnTo>
                    <a:pt x="8" y="0"/>
                  </a:lnTo>
                  <a:lnTo>
                    <a:pt x="8" y="8"/>
                  </a:lnTo>
                  <a:lnTo>
                    <a:pt x="0" y="8"/>
                  </a:lnTo>
                  <a:lnTo>
                    <a:pt x="0" y="0"/>
                  </a:lnTo>
                  <a:lnTo>
                    <a:pt x="8" y="0"/>
                  </a:lnTo>
                  <a:close/>
                </a:path>
              </a:pathLst>
            </a:custGeom>
            <a:noFill/>
            <a:ln w="9525" cmpd="sng">
              <a:solidFill>
                <a:schemeClr val="tx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152"/>
            <p:cNvSpPr>
              <a:spLocks/>
            </p:cNvSpPr>
            <p:nvPr/>
          </p:nvSpPr>
          <p:spPr bwMode="auto">
            <a:xfrm>
              <a:off x="5766197" y="3262313"/>
              <a:ext cx="1014413" cy="779860"/>
            </a:xfrm>
            <a:custGeom>
              <a:avLst/>
              <a:gdLst>
                <a:gd name="T0" fmla="*/ 995834 w 728"/>
                <a:gd name="T1" fmla="*/ 74272 h 560"/>
                <a:gd name="T2" fmla="*/ 966107 w 728"/>
                <a:gd name="T3" fmla="*/ 118836 h 560"/>
                <a:gd name="T4" fmla="*/ 980970 w 728"/>
                <a:gd name="T5" fmla="*/ 74272 h 560"/>
                <a:gd name="T6" fmla="*/ 1025560 w 728"/>
                <a:gd name="T7" fmla="*/ 148545 h 560"/>
                <a:gd name="T8" fmla="*/ 1055286 w 728"/>
                <a:gd name="T9" fmla="*/ 193108 h 560"/>
                <a:gd name="T10" fmla="*/ 1114739 w 728"/>
                <a:gd name="T11" fmla="*/ 297089 h 560"/>
                <a:gd name="T12" fmla="*/ 1085013 w 728"/>
                <a:gd name="T13" fmla="*/ 267380 h 560"/>
                <a:gd name="T14" fmla="*/ 1144465 w 728"/>
                <a:gd name="T15" fmla="*/ 356507 h 560"/>
                <a:gd name="T16" fmla="*/ 1233645 w 728"/>
                <a:gd name="T17" fmla="*/ 549615 h 560"/>
                <a:gd name="T18" fmla="*/ 1307960 w 728"/>
                <a:gd name="T19" fmla="*/ 683306 h 560"/>
                <a:gd name="T20" fmla="*/ 1337687 w 728"/>
                <a:gd name="T21" fmla="*/ 713015 h 560"/>
                <a:gd name="T22" fmla="*/ 1337687 w 728"/>
                <a:gd name="T23" fmla="*/ 876414 h 560"/>
                <a:gd name="T24" fmla="*/ 1322824 w 728"/>
                <a:gd name="T25" fmla="*/ 1010104 h 560"/>
                <a:gd name="T26" fmla="*/ 1248508 w 728"/>
                <a:gd name="T27" fmla="*/ 1024959 h 560"/>
                <a:gd name="T28" fmla="*/ 1189055 w 728"/>
                <a:gd name="T29" fmla="*/ 1010104 h 560"/>
                <a:gd name="T30" fmla="*/ 1218781 w 728"/>
                <a:gd name="T31" fmla="*/ 1024959 h 560"/>
                <a:gd name="T32" fmla="*/ 1218781 w 728"/>
                <a:gd name="T33" fmla="*/ 995250 h 560"/>
                <a:gd name="T34" fmla="*/ 1203918 w 728"/>
                <a:gd name="T35" fmla="*/ 965541 h 560"/>
                <a:gd name="T36" fmla="*/ 1189055 w 728"/>
                <a:gd name="T37" fmla="*/ 995250 h 560"/>
                <a:gd name="T38" fmla="*/ 1085013 w 728"/>
                <a:gd name="T39" fmla="*/ 906123 h 560"/>
                <a:gd name="T40" fmla="*/ 1025560 w 728"/>
                <a:gd name="T41" fmla="*/ 816996 h 560"/>
                <a:gd name="T42" fmla="*/ 995834 w 728"/>
                <a:gd name="T43" fmla="*/ 757578 h 560"/>
                <a:gd name="T44" fmla="*/ 980970 w 728"/>
                <a:gd name="T45" fmla="*/ 727869 h 560"/>
                <a:gd name="T46" fmla="*/ 980970 w 728"/>
                <a:gd name="T47" fmla="*/ 757578 h 560"/>
                <a:gd name="T48" fmla="*/ 921518 w 728"/>
                <a:gd name="T49" fmla="*/ 713015 h 560"/>
                <a:gd name="T50" fmla="*/ 891791 w 728"/>
                <a:gd name="T51" fmla="*/ 638742 h 560"/>
                <a:gd name="T52" fmla="*/ 891791 w 728"/>
                <a:gd name="T53" fmla="*/ 579324 h 560"/>
                <a:gd name="T54" fmla="*/ 862065 w 728"/>
                <a:gd name="T55" fmla="*/ 609033 h 560"/>
                <a:gd name="T56" fmla="*/ 847202 w 728"/>
                <a:gd name="T57" fmla="*/ 534761 h 560"/>
                <a:gd name="T58" fmla="*/ 847202 w 728"/>
                <a:gd name="T59" fmla="*/ 401071 h 560"/>
                <a:gd name="T60" fmla="*/ 817475 w 728"/>
                <a:gd name="T61" fmla="*/ 341653 h 560"/>
                <a:gd name="T62" fmla="*/ 758023 w 728"/>
                <a:gd name="T63" fmla="*/ 341653 h 560"/>
                <a:gd name="T64" fmla="*/ 728296 w 728"/>
                <a:gd name="T65" fmla="*/ 297089 h 560"/>
                <a:gd name="T66" fmla="*/ 609391 w 728"/>
                <a:gd name="T67" fmla="*/ 193108 h 560"/>
                <a:gd name="T68" fmla="*/ 535075 w 728"/>
                <a:gd name="T69" fmla="*/ 222817 h 560"/>
                <a:gd name="T70" fmla="*/ 460759 w 728"/>
                <a:gd name="T71" fmla="*/ 267380 h 560"/>
                <a:gd name="T72" fmla="*/ 460759 w 728"/>
                <a:gd name="T73" fmla="*/ 252526 h 560"/>
                <a:gd name="T74" fmla="*/ 386443 w 728"/>
                <a:gd name="T75" fmla="*/ 297089 h 560"/>
                <a:gd name="T76" fmla="*/ 386443 w 728"/>
                <a:gd name="T77" fmla="*/ 282235 h 560"/>
                <a:gd name="T78" fmla="*/ 371580 w 728"/>
                <a:gd name="T79" fmla="*/ 252526 h 560"/>
                <a:gd name="T80" fmla="*/ 356716 w 728"/>
                <a:gd name="T81" fmla="*/ 222817 h 560"/>
                <a:gd name="T82" fmla="*/ 341853 w 728"/>
                <a:gd name="T83" fmla="*/ 178254 h 560"/>
                <a:gd name="T84" fmla="*/ 312127 w 728"/>
                <a:gd name="T85" fmla="*/ 207963 h 560"/>
                <a:gd name="T86" fmla="*/ 193221 w 728"/>
                <a:gd name="T87" fmla="*/ 178254 h 560"/>
                <a:gd name="T88" fmla="*/ 222948 w 728"/>
                <a:gd name="T89" fmla="*/ 163399 h 560"/>
                <a:gd name="T90" fmla="*/ 148632 w 728"/>
                <a:gd name="T91" fmla="*/ 178254 h 560"/>
                <a:gd name="T92" fmla="*/ 89179 w 728"/>
                <a:gd name="T93" fmla="*/ 193108 h 560"/>
                <a:gd name="T94" fmla="*/ 104042 w 728"/>
                <a:gd name="T95" fmla="*/ 163399 h 560"/>
                <a:gd name="T96" fmla="*/ 74316 w 728"/>
                <a:gd name="T97" fmla="*/ 148545 h 560"/>
                <a:gd name="T98" fmla="*/ 59453 w 728"/>
                <a:gd name="T99" fmla="*/ 193108 h 560"/>
                <a:gd name="T100" fmla="*/ 44590 w 728"/>
                <a:gd name="T101" fmla="*/ 193108 h 560"/>
                <a:gd name="T102" fmla="*/ 44590 w 728"/>
                <a:gd name="T103" fmla="*/ 178254 h 560"/>
                <a:gd name="T104" fmla="*/ 14863 w 728"/>
                <a:gd name="T105" fmla="*/ 118836 h 560"/>
                <a:gd name="T106" fmla="*/ 416169 w 728"/>
                <a:gd name="T107" fmla="*/ 44563 h 560"/>
                <a:gd name="T108" fmla="*/ 862065 w 728"/>
                <a:gd name="T109" fmla="*/ 59418 h 560"/>
                <a:gd name="T110" fmla="*/ 906654 w 728"/>
                <a:gd name="T111" fmla="*/ 74272 h 560"/>
                <a:gd name="T112" fmla="*/ 906654 w 728"/>
                <a:gd name="T113" fmla="*/ 0 h 560"/>
                <a:gd name="T114" fmla="*/ 980970 w 728"/>
                <a:gd name="T115" fmla="*/ 29709 h 5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8" h="560">
                  <a:moveTo>
                    <a:pt x="528" y="32"/>
                  </a:moveTo>
                  <a:lnTo>
                    <a:pt x="528" y="32"/>
                  </a:lnTo>
                  <a:lnTo>
                    <a:pt x="536" y="32"/>
                  </a:lnTo>
                  <a:lnTo>
                    <a:pt x="536" y="40"/>
                  </a:lnTo>
                  <a:lnTo>
                    <a:pt x="528" y="40"/>
                  </a:lnTo>
                  <a:lnTo>
                    <a:pt x="520" y="40"/>
                  </a:lnTo>
                  <a:lnTo>
                    <a:pt x="520" y="56"/>
                  </a:lnTo>
                  <a:lnTo>
                    <a:pt x="520" y="64"/>
                  </a:lnTo>
                  <a:lnTo>
                    <a:pt x="520" y="56"/>
                  </a:lnTo>
                  <a:lnTo>
                    <a:pt x="520" y="48"/>
                  </a:lnTo>
                  <a:lnTo>
                    <a:pt x="528" y="40"/>
                  </a:lnTo>
                  <a:lnTo>
                    <a:pt x="536" y="40"/>
                  </a:lnTo>
                  <a:lnTo>
                    <a:pt x="552" y="80"/>
                  </a:lnTo>
                  <a:lnTo>
                    <a:pt x="552" y="96"/>
                  </a:lnTo>
                  <a:lnTo>
                    <a:pt x="560" y="112"/>
                  </a:lnTo>
                  <a:lnTo>
                    <a:pt x="568" y="104"/>
                  </a:lnTo>
                  <a:lnTo>
                    <a:pt x="576" y="112"/>
                  </a:lnTo>
                  <a:lnTo>
                    <a:pt x="584" y="136"/>
                  </a:lnTo>
                  <a:lnTo>
                    <a:pt x="592" y="144"/>
                  </a:lnTo>
                  <a:lnTo>
                    <a:pt x="600" y="160"/>
                  </a:lnTo>
                  <a:lnTo>
                    <a:pt x="600" y="168"/>
                  </a:lnTo>
                  <a:lnTo>
                    <a:pt x="584" y="144"/>
                  </a:lnTo>
                  <a:lnTo>
                    <a:pt x="600" y="168"/>
                  </a:lnTo>
                  <a:lnTo>
                    <a:pt x="608" y="176"/>
                  </a:lnTo>
                  <a:lnTo>
                    <a:pt x="616" y="192"/>
                  </a:lnTo>
                  <a:lnTo>
                    <a:pt x="624" y="224"/>
                  </a:lnTo>
                  <a:lnTo>
                    <a:pt x="664" y="296"/>
                  </a:lnTo>
                  <a:lnTo>
                    <a:pt x="688" y="328"/>
                  </a:lnTo>
                  <a:lnTo>
                    <a:pt x="696" y="344"/>
                  </a:lnTo>
                  <a:lnTo>
                    <a:pt x="704" y="352"/>
                  </a:lnTo>
                  <a:lnTo>
                    <a:pt x="704" y="360"/>
                  </a:lnTo>
                  <a:lnTo>
                    <a:pt x="704" y="368"/>
                  </a:lnTo>
                  <a:lnTo>
                    <a:pt x="720" y="376"/>
                  </a:lnTo>
                  <a:lnTo>
                    <a:pt x="712" y="376"/>
                  </a:lnTo>
                  <a:lnTo>
                    <a:pt x="720" y="384"/>
                  </a:lnTo>
                  <a:lnTo>
                    <a:pt x="720" y="408"/>
                  </a:lnTo>
                  <a:lnTo>
                    <a:pt x="728" y="448"/>
                  </a:lnTo>
                  <a:lnTo>
                    <a:pt x="720" y="472"/>
                  </a:lnTo>
                  <a:lnTo>
                    <a:pt x="720" y="480"/>
                  </a:lnTo>
                  <a:lnTo>
                    <a:pt x="712" y="496"/>
                  </a:lnTo>
                  <a:lnTo>
                    <a:pt x="712" y="512"/>
                  </a:lnTo>
                  <a:lnTo>
                    <a:pt x="712" y="520"/>
                  </a:lnTo>
                  <a:lnTo>
                    <a:pt x="712" y="544"/>
                  </a:lnTo>
                  <a:lnTo>
                    <a:pt x="704" y="544"/>
                  </a:lnTo>
                  <a:lnTo>
                    <a:pt x="696" y="544"/>
                  </a:lnTo>
                  <a:lnTo>
                    <a:pt x="688" y="552"/>
                  </a:lnTo>
                  <a:lnTo>
                    <a:pt x="672" y="552"/>
                  </a:lnTo>
                  <a:lnTo>
                    <a:pt x="664" y="560"/>
                  </a:lnTo>
                  <a:lnTo>
                    <a:pt x="648" y="560"/>
                  </a:lnTo>
                  <a:lnTo>
                    <a:pt x="640" y="544"/>
                  </a:lnTo>
                  <a:lnTo>
                    <a:pt x="648" y="544"/>
                  </a:lnTo>
                  <a:lnTo>
                    <a:pt x="656" y="552"/>
                  </a:lnTo>
                  <a:lnTo>
                    <a:pt x="664" y="544"/>
                  </a:lnTo>
                  <a:lnTo>
                    <a:pt x="656" y="536"/>
                  </a:lnTo>
                  <a:lnTo>
                    <a:pt x="664" y="528"/>
                  </a:lnTo>
                  <a:lnTo>
                    <a:pt x="656" y="512"/>
                  </a:lnTo>
                  <a:lnTo>
                    <a:pt x="648" y="520"/>
                  </a:lnTo>
                  <a:lnTo>
                    <a:pt x="656" y="528"/>
                  </a:lnTo>
                  <a:lnTo>
                    <a:pt x="648" y="536"/>
                  </a:lnTo>
                  <a:lnTo>
                    <a:pt x="640" y="536"/>
                  </a:lnTo>
                  <a:lnTo>
                    <a:pt x="624" y="504"/>
                  </a:lnTo>
                  <a:lnTo>
                    <a:pt x="600" y="488"/>
                  </a:lnTo>
                  <a:lnTo>
                    <a:pt x="584" y="488"/>
                  </a:lnTo>
                  <a:lnTo>
                    <a:pt x="576" y="488"/>
                  </a:lnTo>
                  <a:lnTo>
                    <a:pt x="568" y="480"/>
                  </a:lnTo>
                  <a:lnTo>
                    <a:pt x="568" y="448"/>
                  </a:lnTo>
                  <a:lnTo>
                    <a:pt x="552" y="440"/>
                  </a:lnTo>
                  <a:lnTo>
                    <a:pt x="544" y="432"/>
                  </a:lnTo>
                  <a:lnTo>
                    <a:pt x="536" y="424"/>
                  </a:lnTo>
                  <a:lnTo>
                    <a:pt x="536" y="408"/>
                  </a:lnTo>
                  <a:lnTo>
                    <a:pt x="528" y="400"/>
                  </a:lnTo>
                  <a:lnTo>
                    <a:pt x="536" y="384"/>
                  </a:lnTo>
                  <a:lnTo>
                    <a:pt x="528" y="392"/>
                  </a:lnTo>
                  <a:lnTo>
                    <a:pt x="512" y="384"/>
                  </a:lnTo>
                  <a:lnTo>
                    <a:pt x="528" y="400"/>
                  </a:lnTo>
                  <a:lnTo>
                    <a:pt x="528" y="408"/>
                  </a:lnTo>
                  <a:lnTo>
                    <a:pt x="520" y="408"/>
                  </a:lnTo>
                  <a:lnTo>
                    <a:pt x="504" y="392"/>
                  </a:lnTo>
                  <a:lnTo>
                    <a:pt x="496" y="384"/>
                  </a:lnTo>
                  <a:lnTo>
                    <a:pt x="496" y="376"/>
                  </a:lnTo>
                  <a:lnTo>
                    <a:pt x="472" y="344"/>
                  </a:lnTo>
                  <a:lnTo>
                    <a:pt x="480" y="344"/>
                  </a:lnTo>
                  <a:lnTo>
                    <a:pt x="480" y="328"/>
                  </a:lnTo>
                  <a:lnTo>
                    <a:pt x="480" y="312"/>
                  </a:lnTo>
                  <a:lnTo>
                    <a:pt x="472" y="296"/>
                  </a:lnTo>
                  <a:lnTo>
                    <a:pt x="464" y="312"/>
                  </a:lnTo>
                  <a:lnTo>
                    <a:pt x="464" y="320"/>
                  </a:lnTo>
                  <a:lnTo>
                    <a:pt x="464" y="328"/>
                  </a:lnTo>
                  <a:lnTo>
                    <a:pt x="448" y="312"/>
                  </a:lnTo>
                  <a:lnTo>
                    <a:pt x="456" y="304"/>
                  </a:lnTo>
                  <a:lnTo>
                    <a:pt x="456" y="288"/>
                  </a:lnTo>
                  <a:lnTo>
                    <a:pt x="448" y="272"/>
                  </a:lnTo>
                  <a:lnTo>
                    <a:pt x="456" y="264"/>
                  </a:lnTo>
                  <a:lnTo>
                    <a:pt x="456" y="224"/>
                  </a:lnTo>
                  <a:lnTo>
                    <a:pt x="456" y="216"/>
                  </a:lnTo>
                  <a:lnTo>
                    <a:pt x="448" y="200"/>
                  </a:lnTo>
                  <a:lnTo>
                    <a:pt x="440" y="184"/>
                  </a:lnTo>
                  <a:lnTo>
                    <a:pt x="432" y="184"/>
                  </a:lnTo>
                  <a:lnTo>
                    <a:pt x="416" y="184"/>
                  </a:lnTo>
                  <a:lnTo>
                    <a:pt x="408" y="184"/>
                  </a:lnTo>
                  <a:lnTo>
                    <a:pt x="408" y="176"/>
                  </a:lnTo>
                  <a:lnTo>
                    <a:pt x="416" y="176"/>
                  </a:lnTo>
                  <a:lnTo>
                    <a:pt x="408" y="168"/>
                  </a:lnTo>
                  <a:lnTo>
                    <a:pt x="392" y="160"/>
                  </a:lnTo>
                  <a:lnTo>
                    <a:pt x="376" y="152"/>
                  </a:lnTo>
                  <a:lnTo>
                    <a:pt x="376" y="144"/>
                  </a:lnTo>
                  <a:lnTo>
                    <a:pt x="360" y="128"/>
                  </a:lnTo>
                  <a:lnTo>
                    <a:pt x="352" y="112"/>
                  </a:lnTo>
                  <a:lnTo>
                    <a:pt x="328" y="104"/>
                  </a:lnTo>
                  <a:lnTo>
                    <a:pt x="312" y="104"/>
                  </a:lnTo>
                  <a:lnTo>
                    <a:pt x="296" y="104"/>
                  </a:lnTo>
                  <a:lnTo>
                    <a:pt x="288" y="112"/>
                  </a:lnTo>
                  <a:lnTo>
                    <a:pt x="288" y="120"/>
                  </a:lnTo>
                  <a:lnTo>
                    <a:pt x="272" y="120"/>
                  </a:lnTo>
                  <a:lnTo>
                    <a:pt x="264" y="136"/>
                  </a:lnTo>
                  <a:lnTo>
                    <a:pt x="256" y="144"/>
                  </a:lnTo>
                  <a:lnTo>
                    <a:pt x="248" y="144"/>
                  </a:lnTo>
                  <a:lnTo>
                    <a:pt x="248" y="136"/>
                  </a:lnTo>
                  <a:lnTo>
                    <a:pt x="240" y="152"/>
                  </a:lnTo>
                  <a:lnTo>
                    <a:pt x="232" y="152"/>
                  </a:lnTo>
                  <a:lnTo>
                    <a:pt x="224" y="152"/>
                  </a:lnTo>
                  <a:lnTo>
                    <a:pt x="208" y="160"/>
                  </a:lnTo>
                  <a:lnTo>
                    <a:pt x="200" y="152"/>
                  </a:lnTo>
                  <a:lnTo>
                    <a:pt x="208" y="152"/>
                  </a:lnTo>
                  <a:lnTo>
                    <a:pt x="208" y="144"/>
                  </a:lnTo>
                  <a:lnTo>
                    <a:pt x="200" y="136"/>
                  </a:lnTo>
                  <a:lnTo>
                    <a:pt x="176" y="120"/>
                  </a:lnTo>
                  <a:lnTo>
                    <a:pt x="192" y="120"/>
                  </a:lnTo>
                  <a:lnTo>
                    <a:pt x="184" y="112"/>
                  </a:lnTo>
                  <a:lnTo>
                    <a:pt x="176" y="112"/>
                  </a:lnTo>
                  <a:lnTo>
                    <a:pt x="184" y="96"/>
                  </a:lnTo>
                  <a:lnTo>
                    <a:pt x="168" y="96"/>
                  </a:lnTo>
                  <a:lnTo>
                    <a:pt x="168" y="112"/>
                  </a:lnTo>
                  <a:lnTo>
                    <a:pt x="152" y="104"/>
                  </a:lnTo>
                  <a:lnTo>
                    <a:pt x="120" y="96"/>
                  </a:lnTo>
                  <a:lnTo>
                    <a:pt x="104" y="96"/>
                  </a:lnTo>
                  <a:lnTo>
                    <a:pt x="112" y="96"/>
                  </a:lnTo>
                  <a:lnTo>
                    <a:pt x="128" y="96"/>
                  </a:lnTo>
                  <a:lnTo>
                    <a:pt x="136" y="88"/>
                  </a:lnTo>
                  <a:lnTo>
                    <a:pt x="120" y="88"/>
                  </a:lnTo>
                  <a:lnTo>
                    <a:pt x="88" y="88"/>
                  </a:lnTo>
                  <a:lnTo>
                    <a:pt x="80" y="96"/>
                  </a:lnTo>
                  <a:lnTo>
                    <a:pt x="64" y="96"/>
                  </a:lnTo>
                  <a:lnTo>
                    <a:pt x="56" y="104"/>
                  </a:lnTo>
                  <a:lnTo>
                    <a:pt x="48" y="104"/>
                  </a:lnTo>
                  <a:lnTo>
                    <a:pt x="48" y="96"/>
                  </a:lnTo>
                  <a:lnTo>
                    <a:pt x="56" y="96"/>
                  </a:lnTo>
                  <a:lnTo>
                    <a:pt x="64" y="88"/>
                  </a:lnTo>
                  <a:lnTo>
                    <a:pt x="56" y="88"/>
                  </a:lnTo>
                  <a:lnTo>
                    <a:pt x="48" y="88"/>
                  </a:lnTo>
                  <a:lnTo>
                    <a:pt x="40" y="80"/>
                  </a:lnTo>
                  <a:lnTo>
                    <a:pt x="40" y="88"/>
                  </a:lnTo>
                  <a:lnTo>
                    <a:pt x="40" y="96"/>
                  </a:lnTo>
                  <a:lnTo>
                    <a:pt x="32" y="104"/>
                  </a:lnTo>
                  <a:lnTo>
                    <a:pt x="32" y="112"/>
                  </a:lnTo>
                  <a:lnTo>
                    <a:pt x="16" y="112"/>
                  </a:lnTo>
                  <a:lnTo>
                    <a:pt x="24" y="104"/>
                  </a:lnTo>
                  <a:lnTo>
                    <a:pt x="24" y="96"/>
                  </a:lnTo>
                  <a:lnTo>
                    <a:pt x="16" y="96"/>
                  </a:lnTo>
                  <a:lnTo>
                    <a:pt x="24" y="96"/>
                  </a:lnTo>
                  <a:lnTo>
                    <a:pt x="16" y="88"/>
                  </a:lnTo>
                  <a:lnTo>
                    <a:pt x="24" y="88"/>
                  </a:lnTo>
                  <a:lnTo>
                    <a:pt x="24" y="72"/>
                  </a:lnTo>
                  <a:lnTo>
                    <a:pt x="8" y="64"/>
                  </a:lnTo>
                  <a:lnTo>
                    <a:pt x="0" y="64"/>
                  </a:lnTo>
                  <a:lnTo>
                    <a:pt x="0" y="48"/>
                  </a:lnTo>
                  <a:lnTo>
                    <a:pt x="224" y="24"/>
                  </a:lnTo>
                  <a:lnTo>
                    <a:pt x="240" y="48"/>
                  </a:lnTo>
                  <a:lnTo>
                    <a:pt x="464" y="32"/>
                  </a:lnTo>
                  <a:lnTo>
                    <a:pt x="472" y="48"/>
                  </a:lnTo>
                  <a:lnTo>
                    <a:pt x="488" y="48"/>
                  </a:lnTo>
                  <a:lnTo>
                    <a:pt x="488" y="40"/>
                  </a:lnTo>
                  <a:lnTo>
                    <a:pt x="480" y="32"/>
                  </a:lnTo>
                  <a:lnTo>
                    <a:pt x="480" y="24"/>
                  </a:lnTo>
                  <a:lnTo>
                    <a:pt x="480" y="8"/>
                  </a:lnTo>
                  <a:lnTo>
                    <a:pt x="488" y="0"/>
                  </a:lnTo>
                  <a:lnTo>
                    <a:pt x="496" y="8"/>
                  </a:lnTo>
                  <a:lnTo>
                    <a:pt x="512" y="8"/>
                  </a:lnTo>
                  <a:lnTo>
                    <a:pt x="520" y="8"/>
                  </a:lnTo>
                  <a:lnTo>
                    <a:pt x="528" y="8"/>
                  </a:lnTo>
                  <a:lnTo>
                    <a:pt x="528" y="16"/>
                  </a:lnTo>
                  <a:lnTo>
                    <a:pt x="528" y="32"/>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104"/>
            <p:cNvSpPr>
              <a:spLocks/>
            </p:cNvSpPr>
            <p:nvPr/>
          </p:nvSpPr>
          <p:spPr bwMode="auto">
            <a:xfrm>
              <a:off x="2063354" y="473869"/>
              <a:ext cx="735806" cy="546497"/>
            </a:xfrm>
            <a:custGeom>
              <a:avLst/>
              <a:gdLst>
                <a:gd name="T0" fmla="*/ 104053 w 528"/>
                <a:gd name="T1" fmla="*/ 104095 h 392"/>
                <a:gd name="T2" fmla="*/ 178377 w 528"/>
                <a:gd name="T3" fmla="*/ 133836 h 392"/>
                <a:gd name="T4" fmla="*/ 222972 w 528"/>
                <a:gd name="T5" fmla="*/ 163577 h 392"/>
                <a:gd name="T6" fmla="*/ 237836 w 528"/>
                <a:gd name="T7" fmla="*/ 178448 h 392"/>
                <a:gd name="T8" fmla="*/ 252701 w 528"/>
                <a:gd name="T9" fmla="*/ 178448 h 392"/>
                <a:gd name="T10" fmla="*/ 222972 w 528"/>
                <a:gd name="T11" fmla="*/ 237931 h 392"/>
                <a:gd name="T12" fmla="*/ 237836 w 528"/>
                <a:gd name="T13" fmla="*/ 208189 h 392"/>
                <a:gd name="T14" fmla="*/ 163513 w 528"/>
                <a:gd name="T15" fmla="*/ 267672 h 392"/>
                <a:gd name="T16" fmla="*/ 178377 w 528"/>
                <a:gd name="T17" fmla="*/ 297413 h 392"/>
                <a:gd name="T18" fmla="*/ 222972 w 528"/>
                <a:gd name="T19" fmla="*/ 237931 h 392"/>
                <a:gd name="T20" fmla="*/ 267566 w 528"/>
                <a:gd name="T21" fmla="*/ 208189 h 392"/>
                <a:gd name="T22" fmla="*/ 252701 w 528"/>
                <a:gd name="T23" fmla="*/ 237931 h 392"/>
                <a:gd name="T24" fmla="*/ 252701 w 528"/>
                <a:gd name="T25" fmla="*/ 267672 h 392"/>
                <a:gd name="T26" fmla="*/ 222972 w 528"/>
                <a:gd name="T27" fmla="*/ 327155 h 392"/>
                <a:gd name="T28" fmla="*/ 208107 w 528"/>
                <a:gd name="T29" fmla="*/ 312284 h 392"/>
                <a:gd name="T30" fmla="*/ 208107 w 528"/>
                <a:gd name="T31" fmla="*/ 297413 h 392"/>
                <a:gd name="T32" fmla="*/ 163513 w 528"/>
                <a:gd name="T33" fmla="*/ 327155 h 392"/>
                <a:gd name="T34" fmla="*/ 193242 w 528"/>
                <a:gd name="T35" fmla="*/ 342025 h 392"/>
                <a:gd name="T36" fmla="*/ 237836 w 528"/>
                <a:gd name="T37" fmla="*/ 327155 h 392"/>
                <a:gd name="T38" fmla="*/ 267566 w 528"/>
                <a:gd name="T39" fmla="*/ 312284 h 392"/>
                <a:gd name="T40" fmla="*/ 267566 w 528"/>
                <a:gd name="T41" fmla="*/ 252801 h 392"/>
                <a:gd name="T42" fmla="*/ 312160 w 528"/>
                <a:gd name="T43" fmla="*/ 193319 h 392"/>
                <a:gd name="T44" fmla="*/ 297295 w 528"/>
                <a:gd name="T45" fmla="*/ 163577 h 392"/>
                <a:gd name="T46" fmla="*/ 282431 w 528"/>
                <a:gd name="T47" fmla="*/ 163577 h 392"/>
                <a:gd name="T48" fmla="*/ 297295 w 528"/>
                <a:gd name="T49" fmla="*/ 148707 h 392"/>
                <a:gd name="T50" fmla="*/ 282431 w 528"/>
                <a:gd name="T51" fmla="*/ 104095 h 392"/>
                <a:gd name="T52" fmla="*/ 297295 w 528"/>
                <a:gd name="T53" fmla="*/ 89224 h 392"/>
                <a:gd name="T54" fmla="*/ 312160 w 528"/>
                <a:gd name="T55" fmla="*/ 89224 h 392"/>
                <a:gd name="T56" fmla="*/ 312160 w 528"/>
                <a:gd name="T57" fmla="*/ 59483 h 392"/>
                <a:gd name="T58" fmla="*/ 297295 w 528"/>
                <a:gd name="T59" fmla="*/ 0 h 392"/>
                <a:gd name="T60" fmla="*/ 981075 w 528"/>
                <a:gd name="T61" fmla="*/ 178448 h 392"/>
                <a:gd name="T62" fmla="*/ 891886 w 528"/>
                <a:gd name="T63" fmla="*/ 684051 h 392"/>
                <a:gd name="T64" fmla="*/ 877022 w 528"/>
                <a:gd name="T65" fmla="*/ 728663 h 392"/>
                <a:gd name="T66" fmla="*/ 535132 w 528"/>
                <a:gd name="T67" fmla="*/ 669180 h 392"/>
                <a:gd name="T68" fmla="*/ 475673 w 528"/>
                <a:gd name="T69" fmla="*/ 669180 h 392"/>
                <a:gd name="T70" fmla="*/ 386484 w 528"/>
                <a:gd name="T71" fmla="*/ 669180 h 392"/>
                <a:gd name="T72" fmla="*/ 327025 w 528"/>
                <a:gd name="T73" fmla="*/ 669180 h 392"/>
                <a:gd name="T74" fmla="*/ 252701 w 528"/>
                <a:gd name="T75" fmla="*/ 624568 h 392"/>
                <a:gd name="T76" fmla="*/ 133783 w 528"/>
                <a:gd name="T77" fmla="*/ 609698 h 392"/>
                <a:gd name="T78" fmla="*/ 133783 w 528"/>
                <a:gd name="T79" fmla="*/ 535344 h 392"/>
                <a:gd name="T80" fmla="*/ 74324 w 528"/>
                <a:gd name="T81" fmla="*/ 490732 h 392"/>
                <a:gd name="T82" fmla="*/ 44594 w 528"/>
                <a:gd name="T83" fmla="*/ 460991 h 392"/>
                <a:gd name="T84" fmla="*/ 0 w 528"/>
                <a:gd name="T85" fmla="*/ 446120 h 392"/>
                <a:gd name="T86" fmla="*/ 0 w 528"/>
                <a:gd name="T87" fmla="*/ 431250 h 392"/>
                <a:gd name="T88" fmla="*/ 14865 w 528"/>
                <a:gd name="T89" fmla="*/ 386638 h 392"/>
                <a:gd name="T90" fmla="*/ 14865 w 528"/>
                <a:gd name="T91" fmla="*/ 431250 h 392"/>
                <a:gd name="T92" fmla="*/ 29730 w 528"/>
                <a:gd name="T93" fmla="*/ 386638 h 392"/>
                <a:gd name="T94" fmla="*/ 44594 w 528"/>
                <a:gd name="T95" fmla="*/ 356896 h 392"/>
                <a:gd name="T96" fmla="*/ 14865 w 528"/>
                <a:gd name="T97" fmla="*/ 327155 h 392"/>
                <a:gd name="T98" fmla="*/ 59459 w 528"/>
                <a:gd name="T99" fmla="*/ 327155 h 392"/>
                <a:gd name="T100" fmla="*/ 44594 w 528"/>
                <a:gd name="T101" fmla="*/ 312284 h 392"/>
                <a:gd name="T102" fmla="*/ 29730 w 528"/>
                <a:gd name="T103" fmla="*/ 312284 h 392"/>
                <a:gd name="T104" fmla="*/ 29730 w 528"/>
                <a:gd name="T105" fmla="*/ 252801 h 392"/>
                <a:gd name="T106" fmla="*/ 14865 w 528"/>
                <a:gd name="T107" fmla="*/ 118965 h 3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8" h="392">
                  <a:moveTo>
                    <a:pt x="16" y="32"/>
                  </a:moveTo>
                  <a:lnTo>
                    <a:pt x="16" y="24"/>
                  </a:lnTo>
                  <a:lnTo>
                    <a:pt x="24" y="32"/>
                  </a:lnTo>
                  <a:lnTo>
                    <a:pt x="56" y="56"/>
                  </a:lnTo>
                  <a:lnTo>
                    <a:pt x="72" y="64"/>
                  </a:lnTo>
                  <a:lnTo>
                    <a:pt x="80" y="64"/>
                  </a:lnTo>
                  <a:lnTo>
                    <a:pt x="88" y="72"/>
                  </a:lnTo>
                  <a:lnTo>
                    <a:pt x="96" y="72"/>
                  </a:lnTo>
                  <a:lnTo>
                    <a:pt x="112" y="80"/>
                  </a:lnTo>
                  <a:lnTo>
                    <a:pt x="112" y="88"/>
                  </a:lnTo>
                  <a:lnTo>
                    <a:pt x="120" y="88"/>
                  </a:lnTo>
                  <a:lnTo>
                    <a:pt x="120" y="96"/>
                  </a:lnTo>
                  <a:lnTo>
                    <a:pt x="128" y="96"/>
                  </a:lnTo>
                  <a:lnTo>
                    <a:pt x="128" y="88"/>
                  </a:lnTo>
                  <a:lnTo>
                    <a:pt x="128" y="80"/>
                  </a:lnTo>
                  <a:lnTo>
                    <a:pt x="136" y="80"/>
                  </a:lnTo>
                  <a:lnTo>
                    <a:pt x="136" y="96"/>
                  </a:lnTo>
                  <a:lnTo>
                    <a:pt x="136" y="104"/>
                  </a:lnTo>
                  <a:lnTo>
                    <a:pt x="136" y="112"/>
                  </a:lnTo>
                  <a:lnTo>
                    <a:pt x="120" y="128"/>
                  </a:lnTo>
                  <a:lnTo>
                    <a:pt x="120" y="120"/>
                  </a:lnTo>
                  <a:lnTo>
                    <a:pt x="128" y="112"/>
                  </a:lnTo>
                  <a:lnTo>
                    <a:pt x="104" y="136"/>
                  </a:lnTo>
                  <a:lnTo>
                    <a:pt x="88" y="144"/>
                  </a:lnTo>
                  <a:lnTo>
                    <a:pt x="88" y="152"/>
                  </a:lnTo>
                  <a:lnTo>
                    <a:pt x="96" y="160"/>
                  </a:lnTo>
                  <a:lnTo>
                    <a:pt x="104" y="152"/>
                  </a:lnTo>
                  <a:lnTo>
                    <a:pt x="96" y="144"/>
                  </a:lnTo>
                  <a:lnTo>
                    <a:pt x="120" y="128"/>
                  </a:lnTo>
                  <a:lnTo>
                    <a:pt x="144" y="112"/>
                  </a:lnTo>
                  <a:lnTo>
                    <a:pt x="144" y="120"/>
                  </a:lnTo>
                  <a:lnTo>
                    <a:pt x="144" y="128"/>
                  </a:lnTo>
                  <a:lnTo>
                    <a:pt x="136" y="128"/>
                  </a:lnTo>
                  <a:lnTo>
                    <a:pt x="128" y="136"/>
                  </a:lnTo>
                  <a:lnTo>
                    <a:pt x="128" y="144"/>
                  </a:lnTo>
                  <a:lnTo>
                    <a:pt x="136" y="144"/>
                  </a:lnTo>
                  <a:lnTo>
                    <a:pt x="128" y="168"/>
                  </a:lnTo>
                  <a:lnTo>
                    <a:pt x="120" y="176"/>
                  </a:lnTo>
                  <a:lnTo>
                    <a:pt x="120" y="168"/>
                  </a:lnTo>
                  <a:lnTo>
                    <a:pt x="128" y="160"/>
                  </a:lnTo>
                  <a:lnTo>
                    <a:pt x="112" y="168"/>
                  </a:lnTo>
                  <a:lnTo>
                    <a:pt x="112" y="176"/>
                  </a:lnTo>
                  <a:lnTo>
                    <a:pt x="112" y="168"/>
                  </a:lnTo>
                  <a:lnTo>
                    <a:pt x="112" y="160"/>
                  </a:lnTo>
                  <a:lnTo>
                    <a:pt x="104" y="160"/>
                  </a:lnTo>
                  <a:lnTo>
                    <a:pt x="88" y="168"/>
                  </a:lnTo>
                  <a:lnTo>
                    <a:pt x="88" y="176"/>
                  </a:lnTo>
                  <a:lnTo>
                    <a:pt x="96" y="176"/>
                  </a:lnTo>
                  <a:lnTo>
                    <a:pt x="104" y="176"/>
                  </a:lnTo>
                  <a:lnTo>
                    <a:pt x="104" y="184"/>
                  </a:lnTo>
                  <a:lnTo>
                    <a:pt x="112" y="184"/>
                  </a:lnTo>
                  <a:lnTo>
                    <a:pt x="120" y="176"/>
                  </a:lnTo>
                  <a:lnTo>
                    <a:pt x="128" y="176"/>
                  </a:lnTo>
                  <a:lnTo>
                    <a:pt x="136" y="176"/>
                  </a:lnTo>
                  <a:lnTo>
                    <a:pt x="144" y="168"/>
                  </a:lnTo>
                  <a:lnTo>
                    <a:pt x="144" y="152"/>
                  </a:lnTo>
                  <a:lnTo>
                    <a:pt x="152" y="144"/>
                  </a:lnTo>
                  <a:lnTo>
                    <a:pt x="144" y="136"/>
                  </a:lnTo>
                  <a:lnTo>
                    <a:pt x="152" y="120"/>
                  </a:lnTo>
                  <a:lnTo>
                    <a:pt x="168" y="104"/>
                  </a:lnTo>
                  <a:lnTo>
                    <a:pt x="160" y="80"/>
                  </a:lnTo>
                  <a:lnTo>
                    <a:pt x="160" y="88"/>
                  </a:lnTo>
                  <a:lnTo>
                    <a:pt x="160" y="96"/>
                  </a:lnTo>
                  <a:lnTo>
                    <a:pt x="152" y="88"/>
                  </a:lnTo>
                  <a:lnTo>
                    <a:pt x="152" y="80"/>
                  </a:lnTo>
                  <a:lnTo>
                    <a:pt x="160" y="80"/>
                  </a:lnTo>
                  <a:lnTo>
                    <a:pt x="168" y="80"/>
                  </a:lnTo>
                  <a:lnTo>
                    <a:pt x="160" y="64"/>
                  </a:lnTo>
                  <a:lnTo>
                    <a:pt x="160" y="56"/>
                  </a:lnTo>
                  <a:lnTo>
                    <a:pt x="152" y="56"/>
                  </a:lnTo>
                  <a:lnTo>
                    <a:pt x="152" y="48"/>
                  </a:lnTo>
                  <a:lnTo>
                    <a:pt x="160" y="40"/>
                  </a:lnTo>
                  <a:lnTo>
                    <a:pt x="160" y="48"/>
                  </a:lnTo>
                  <a:lnTo>
                    <a:pt x="160" y="56"/>
                  </a:lnTo>
                  <a:lnTo>
                    <a:pt x="168" y="56"/>
                  </a:lnTo>
                  <a:lnTo>
                    <a:pt x="160" y="48"/>
                  </a:lnTo>
                  <a:lnTo>
                    <a:pt x="168" y="48"/>
                  </a:lnTo>
                  <a:lnTo>
                    <a:pt x="168" y="40"/>
                  </a:lnTo>
                  <a:lnTo>
                    <a:pt x="168" y="32"/>
                  </a:lnTo>
                  <a:lnTo>
                    <a:pt x="168" y="24"/>
                  </a:lnTo>
                  <a:lnTo>
                    <a:pt x="160" y="24"/>
                  </a:lnTo>
                  <a:lnTo>
                    <a:pt x="160" y="0"/>
                  </a:lnTo>
                  <a:lnTo>
                    <a:pt x="184" y="8"/>
                  </a:lnTo>
                  <a:lnTo>
                    <a:pt x="264" y="32"/>
                  </a:lnTo>
                  <a:lnTo>
                    <a:pt x="456" y="80"/>
                  </a:lnTo>
                  <a:lnTo>
                    <a:pt x="528" y="96"/>
                  </a:lnTo>
                  <a:lnTo>
                    <a:pt x="480" y="344"/>
                  </a:lnTo>
                  <a:lnTo>
                    <a:pt x="472" y="352"/>
                  </a:lnTo>
                  <a:lnTo>
                    <a:pt x="480" y="368"/>
                  </a:lnTo>
                  <a:lnTo>
                    <a:pt x="480" y="376"/>
                  </a:lnTo>
                  <a:lnTo>
                    <a:pt x="472" y="384"/>
                  </a:lnTo>
                  <a:lnTo>
                    <a:pt x="472" y="392"/>
                  </a:lnTo>
                  <a:lnTo>
                    <a:pt x="336" y="360"/>
                  </a:lnTo>
                  <a:lnTo>
                    <a:pt x="320" y="360"/>
                  </a:lnTo>
                  <a:lnTo>
                    <a:pt x="296" y="360"/>
                  </a:lnTo>
                  <a:lnTo>
                    <a:pt x="288" y="360"/>
                  </a:lnTo>
                  <a:lnTo>
                    <a:pt x="288" y="352"/>
                  </a:lnTo>
                  <a:lnTo>
                    <a:pt x="280" y="360"/>
                  </a:lnTo>
                  <a:lnTo>
                    <a:pt x="256" y="360"/>
                  </a:lnTo>
                  <a:lnTo>
                    <a:pt x="240" y="368"/>
                  </a:lnTo>
                  <a:lnTo>
                    <a:pt x="216" y="368"/>
                  </a:lnTo>
                  <a:lnTo>
                    <a:pt x="216" y="360"/>
                  </a:lnTo>
                  <a:lnTo>
                    <a:pt x="208" y="360"/>
                  </a:lnTo>
                  <a:lnTo>
                    <a:pt x="200" y="360"/>
                  </a:lnTo>
                  <a:lnTo>
                    <a:pt x="192" y="360"/>
                  </a:lnTo>
                  <a:lnTo>
                    <a:pt x="184" y="360"/>
                  </a:lnTo>
                  <a:lnTo>
                    <a:pt x="176" y="360"/>
                  </a:lnTo>
                  <a:lnTo>
                    <a:pt x="168" y="352"/>
                  </a:lnTo>
                  <a:lnTo>
                    <a:pt x="152" y="336"/>
                  </a:lnTo>
                  <a:lnTo>
                    <a:pt x="136" y="336"/>
                  </a:lnTo>
                  <a:lnTo>
                    <a:pt x="128" y="344"/>
                  </a:lnTo>
                  <a:lnTo>
                    <a:pt x="112" y="344"/>
                  </a:lnTo>
                  <a:lnTo>
                    <a:pt x="88" y="344"/>
                  </a:lnTo>
                  <a:lnTo>
                    <a:pt x="80" y="336"/>
                  </a:lnTo>
                  <a:lnTo>
                    <a:pt x="72" y="328"/>
                  </a:lnTo>
                  <a:lnTo>
                    <a:pt x="64" y="320"/>
                  </a:lnTo>
                  <a:lnTo>
                    <a:pt x="64" y="312"/>
                  </a:lnTo>
                  <a:lnTo>
                    <a:pt x="72" y="304"/>
                  </a:lnTo>
                  <a:lnTo>
                    <a:pt x="72" y="288"/>
                  </a:lnTo>
                  <a:lnTo>
                    <a:pt x="64" y="272"/>
                  </a:lnTo>
                  <a:lnTo>
                    <a:pt x="48" y="264"/>
                  </a:lnTo>
                  <a:lnTo>
                    <a:pt x="40" y="264"/>
                  </a:lnTo>
                  <a:lnTo>
                    <a:pt x="40" y="248"/>
                  </a:lnTo>
                  <a:lnTo>
                    <a:pt x="32" y="248"/>
                  </a:lnTo>
                  <a:lnTo>
                    <a:pt x="24" y="248"/>
                  </a:lnTo>
                  <a:lnTo>
                    <a:pt x="16" y="248"/>
                  </a:lnTo>
                  <a:lnTo>
                    <a:pt x="16" y="240"/>
                  </a:lnTo>
                  <a:lnTo>
                    <a:pt x="16" y="248"/>
                  </a:lnTo>
                  <a:lnTo>
                    <a:pt x="8" y="240"/>
                  </a:lnTo>
                  <a:lnTo>
                    <a:pt x="0" y="240"/>
                  </a:lnTo>
                  <a:lnTo>
                    <a:pt x="0" y="232"/>
                  </a:lnTo>
                  <a:lnTo>
                    <a:pt x="0" y="224"/>
                  </a:lnTo>
                  <a:lnTo>
                    <a:pt x="8" y="208"/>
                  </a:lnTo>
                  <a:lnTo>
                    <a:pt x="8" y="224"/>
                  </a:lnTo>
                  <a:lnTo>
                    <a:pt x="8" y="232"/>
                  </a:lnTo>
                  <a:lnTo>
                    <a:pt x="8" y="224"/>
                  </a:lnTo>
                  <a:lnTo>
                    <a:pt x="16" y="216"/>
                  </a:lnTo>
                  <a:lnTo>
                    <a:pt x="16" y="208"/>
                  </a:lnTo>
                  <a:lnTo>
                    <a:pt x="16" y="200"/>
                  </a:lnTo>
                  <a:lnTo>
                    <a:pt x="24" y="200"/>
                  </a:lnTo>
                  <a:lnTo>
                    <a:pt x="24" y="192"/>
                  </a:lnTo>
                  <a:lnTo>
                    <a:pt x="16" y="200"/>
                  </a:lnTo>
                  <a:lnTo>
                    <a:pt x="8" y="200"/>
                  </a:lnTo>
                  <a:lnTo>
                    <a:pt x="8" y="176"/>
                  </a:lnTo>
                  <a:lnTo>
                    <a:pt x="16" y="176"/>
                  </a:lnTo>
                  <a:lnTo>
                    <a:pt x="16" y="184"/>
                  </a:lnTo>
                  <a:lnTo>
                    <a:pt x="16" y="176"/>
                  </a:lnTo>
                  <a:lnTo>
                    <a:pt x="32" y="176"/>
                  </a:lnTo>
                  <a:lnTo>
                    <a:pt x="24" y="168"/>
                  </a:lnTo>
                  <a:lnTo>
                    <a:pt x="16" y="168"/>
                  </a:lnTo>
                  <a:lnTo>
                    <a:pt x="8" y="168"/>
                  </a:lnTo>
                  <a:lnTo>
                    <a:pt x="8" y="160"/>
                  </a:lnTo>
                  <a:lnTo>
                    <a:pt x="16" y="160"/>
                  </a:lnTo>
                  <a:lnTo>
                    <a:pt x="16" y="144"/>
                  </a:lnTo>
                  <a:lnTo>
                    <a:pt x="16" y="136"/>
                  </a:lnTo>
                  <a:lnTo>
                    <a:pt x="16" y="88"/>
                  </a:lnTo>
                  <a:lnTo>
                    <a:pt x="16" y="80"/>
                  </a:lnTo>
                  <a:lnTo>
                    <a:pt x="8" y="64"/>
                  </a:lnTo>
                  <a:lnTo>
                    <a:pt x="8" y="48"/>
                  </a:lnTo>
                  <a:lnTo>
                    <a:pt x="8" y="40"/>
                  </a:lnTo>
                  <a:lnTo>
                    <a:pt x="16" y="32"/>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105"/>
            <p:cNvSpPr>
              <a:spLocks/>
            </p:cNvSpPr>
            <p:nvPr/>
          </p:nvSpPr>
          <p:spPr bwMode="auto">
            <a:xfrm>
              <a:off x="1863329" y="819150"/>
              <a:ext cx="891778" cy="747713"/>
            </a:xfrm>
            <a:custGeom>
              <a:avLst/>
              <a:gdLst>
                <a:gd name="T0" fmla="*/ 341848 w 640"/>
                <a:gd name="T1" fmla="*/ 29760 h 536"/>
                <a:gd name="T2" fmla="*/ 326985 w 640"/>
                <a:gd name="T3" fmla="*/ 14880 h 536"/>
                <a:gd name="T4" fmla="*/ 326985 w 640"/>
                <a:gd name="T5" fmla="*/ 14880 h 536"/>
                <a:gd name="T6" fmla="*/ 312122 w 640"/>
                <a:gd name="T7" fmla="*/ 14880 h 536"/>
                <a:gd name="T8" fmla="*/ 297259 w 640"/>
                <a:gd name="T9" fmla="*/ 0 h 536"/>
                <a:gd name="T10" fmla="*/ 282396 w 640"/>
                <a:gd name="T11" fmla="*/ 14880 h 536"/>
                <a:gd name="T12" fmla="*/ 267533 w 640"/>
                <a:gd name="T13" fmla="*/ 0 h 536"/>
                <a:gd name="T14" fmla="*/ 267533 w 640"/>
                <a:gd name="T15" fmla="*/ 0 h 536"/>
                <a:gd name="T16" fmla="*/ 267533 w 640"/>
                <a:gd name="T17" fmla="*/ 29760 h 536"/>
                <a:gd name="T18" fmla="*/ 252670 w 640"/>
                <a:gd name="T19" fmla="*/ 44640 h 536"/>
                <a:gd name="T20" fmla="*/ 252670 w 640"/>
                <a:gd name="T21" fmla="*/ 59519 h 536"/>
                <a:gd name="T22" fmla="*/ 252670 w 640"/>
                <a:gd name="T23" fmla="*/ 59519 h 536"/>
                <a:gd name="T24" fmla="*/ 252670 w 640"/>
                <a:gd name="T25" fmla="*/ 104159 h 536"/>
                <a:gd name="T26" fmla="*/ 237807 w 640"/>
                <a:gd name="T27" fmla="*/ 133919 h 536"/>
                <a:gd name="T28" fmla="*/ 208081 w 640"/>
                <a:gd name="T29" fmla="*/ 208318 h 536"/>
                <a:gd name="T30" fmla="*/ 178356 w 640"/>
                <a:gd name="T31" fmla="*/ 252957 h 536"/>
                <a:gd name="T32" fmla="*/ 148630 w 640"/>
                <a:gd name="T33" fmla="*/ 327357 h 536"/>
                <a:gd name="T34" fmla="*/ 148630 w 640"/>
                <a:gd name="T35" fmla="*/ 327357 h 536"/>
                <a:gd name="T36" fmla="*/ 74315 w 640"/>
                <a:gd name="T37" fmla="*/ 491035 h 536"/>
                <a:gd name="T38" fmla="*/ 59452 w 640"/>
                <a:gd name="T39" fmla="*/ 505915 h 536"/>
                <a:gd name="T40" fmla="*/ 14863 w 640"/>
                <a:gd name="T41" fmla="*/ 580314 h 536"/>
                <a:gd name="T42" fmla="*/ 14863 w 640"/>
                <a:gd name="T43" fmla="*/ 624954 h 536"/>
                <a:gd name="T44" fmla="*/ 14863 w 640"/>
                <a:gd name="T45" fmla="*/ 654713 h 536"/>
                <a:gd name="T46" fmla="*/ 0 w 640"/>
                <a:gd name="T47" fmla="*/ 714233 h 536"/>
                <a:gd name="T48" fmla="*/ 14863 w 640"/>
                <a:gd name="T49" fmla="*/ 743993 h 536"/>
                <a:gd name="T50" fmla="*/ 520204 w 640"/>
                <a:gd name="T51" fmla="*/ 892791 h 536"/>
                <a:gd name="T52" fmla="*/ 891778 w 640"/>
                <a:gd name="T53" fmla="*/ 982070 h 536"/>
                <a:gd name="T54" fmla="*/ 966093 w 640"/>
                <a:gd name="T55" fmla="*/ 996950 h 536"/>
                <a:gd name="T56" fmla="*/ 1040407 w 640"/>
                <a:gd name="T57" fmla="*/ 684473 h 536"/>
                <a:gd name="T58" fmla="*/ 1070133 w 640"/>
                <a:gd name="T59" fmla="*/ 639834 h 536"/>
                <a:gd name="T60" fmla="*/ 1070133 w 640"/>
                <a:gd name="T61" fmla="*/ 624954 h 536"/>
                <a:gd name="T62" fmla="*/ 1070133 w 640"/>
                <a:gd name="T63" fmla="*/ 610074 h 536"/>
                <a:gd name="T64" fmla="*/ 1070133 w 640"/>
                <a:gd name="T65" fmla="*/ 610074 h 536"/>
                <a:gd name="T66" fmla="*/ 1040407 w 640"/>
                <a:gd name="T67" fmla="*/ 580314 h 536"/>
                <a:gd name="T68" fmla="*/ 1040407 w 640"/>
                <a:gd name="T69" fmla="*/ 565434 h 536"/>
                <a:gd name="T70" fmla="*/ 1055270 w 640"/>
                <a:gd name="T71" fmla="*/ 520795 h 536"/>
                <a:gd name="T72" fmla="*/ 1114722 w 640"/>
                <a:gd name="T73" fmla="*/ 461275 h 536"/>
                <a:gd name="T74" fmla="*/ 1114722 w 640"/>
                <a:gd name="T75" fmla="*/ 446396 h 536"/>
                <a:gd name="T76" fmla="*/ 1189037 w 640"/>
                <a:gd name="T77" fmla="*/ 357116 h 536"/>
                <a:gd name="T78" fmla="*/ 1189037 w 640"/>
                <a:gd name="T79" fmla="*/ 342237 h 536"/>
                <a:gd name="T80" fmla="*/ 1174174 w 640"/>
                <a:gd name="T81" fmla="*/ 312477 h 536"/>
                <a:gd name="T82" fmla="*/ 1144448 w 640"/>
                <a:gd name="T83" fmla="*/ 267837 h 536"/>
                <a:gd name="T84" fmla="*/ 891778 w 640"/>
                <a:gd name="T85" fmla="*/ 208318 h 536"/>
                <a:gd name="T86" fmla="*/ 862052 w 640"/>
                <a:gd name="T87" fmla="*/ 208318 h 536"/>
                <a:gd name="T88" fmla="*/ 802600 w 640"/>
                <a:gd name="T89" fmla="*/ 208318 h 536"/>
                <a:gd name="T90" fmla="*/ 787737 w 640"/>
                <a:gd name="T91" fmla="*/ 208318 h 536"/>
                <a:gd name="T92" fmla="*/ 787737 w 640"/>
                <a:gd name="T93" fmla="*/ 208318 h 536"/>
                <a:gd name="T94" fmla="*/ 743148 w 640"/>
                <a:gd name="T95" fmla="*/ 208318 h 536"/>
                <a:gd name="T96" fmla="*/ 668833 w 640"/>
                <a:gd name="T97" fmla="*/ 223198 h 536"/>
                <a:gd name="T98" fmla="*/ 653970 w 640"/>
                <a:gd name="T99" fmla="*/ 208318 h 536"/>
                <a:gd name="T100" fmla="*/ 639107 w 640"/>
                <a:gd name="T101" fmla="*/ 208318 h 536"/>
                <a:gd name="T102" fmla="*/ 609381 w 640"/>
                <a:gd name="T103" fmla="*/ 208318 h 536"/>
                <a:gd name="T104" fmla="*/ 594519 w 640"/>
                <a:gd name="T105" fmla="*/ 208318 h 536"/>
                <a:gd name="T106" fmla="*/ 549930 w 640"/>
                <a:gd name="T107" fmla="*/ 163678 h 536"/>
                <a:gd name="T108" fmla="*/ 520204 w 640"/>
                <a:gd name="T109" fmla="*/ 163678 h 536"/>
                <a:gd name="T110" fmla="*/ 475615 w 640"/>
                <a:gd name="T111" fmla="*/ 178558 h 536"/>
                <a:gd name="T112" fmla="*/ 416163 w 640"/>
                <a:gd name="T113" fmla="*/ 163678 h 536"/>
                <a:gd name="T114" fmla="*/ 401300 w 640"/>
                <a:gd name="T115" fmla="*/ 148799 h 536"/>
                <a:gd name="T116" fmla="*/ 386437 w 640"/>
                <a:gd name="T117" fmla="*/ 119039 h 536"/>
                <a:gd name="T118" fmla="*/ 401300 w 640"/>
                <a:gd name="T119" fmla="*/ 74399 h 536"/>
                <a:gd name="T120" fmla="*/ 356711 w 640"/>
                <a:gd name="T121" fmla="*/ 29760 h 536"/>
                <a:gd name="T122" fmla="*/ 341848 w 640"/>
                <a:gd name="T123" fmla="*/ 29760 h 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40" h="536">
                  <a:moveTo>
                    <a:pt x="192" y="16"/>
                  </a:moveTo>
                  <a:lnTo>
                    <a:pt x="184" y="16"/>
                  </a:lnTo>
                  <a:lnTo>
                    <a:pt x="184" y="8"/>
                  </a:lnTo>
                  <a:lnTo>
                    <a:pt x="176" y="8"/>
                  </a:lnTo>
                  <a:lnTo>
                    <a:pt x="168" y="8"/>
                  </a:lnTo>
                  <a:lnTo>
                    <a:pt x="160" y="8"/>
                  </a:lnTo>
                  <a:lnTo>
                    <a:pt x="160" y="0"/>
                  </a:lnTo>
                  <a:lnTo>
                    <a:pt x="152" y="8"/>
                  </a:lnTo>
                  <a:lnTo>
                    <a:pt x="152" y="0"/>
                  </a:lnTo>
                  <a:lnTo>
                    <a:pt x="144" y="0"/>
                  </a:lnTo>
                  <a:lnTo>
                    <a:pt x="144" y="8"/>
                  </a:lnTo>
                  <a:lnTo>
                    <a:pt x="144" y="16"/>
                  </a:lnTo>
                  <a:lnTo>
                    <a:pt x="136" y="24"/>
                  </a:lnTo>
                  <a:lnTo>
                    <a:pt x="136" y="32"/>
                  </a:lnTo>
                  <a:lnTo>
                    <a:pt x="128" y="48"/>
                  </a:lnTo>
                  <a:lnTo>
                    <a:pt x="136" y="56"/>
                  </a:lnTo>
                  <a:lnTo>
                    <a:pt x="128" y="72"/>
                  </a:lnTo>
                  <a:lnTo>
                    <a:pt x="112" y="112"/>
                  </a:lnTo>
                  <a:lnTo>
                    <a:pt x="96" y="136"/>
                  </a:lnTo>
                  <a:lnTo>
                    <a:pt x="80" y="176"/>
                  </a:lnTo>
                  <a:lnTo>
                    <a:pt x="64" y="224"/>
                  </a:lnTo>
                  <a:lnTo>
                    <a:pt x="40" y="264"/>
                  </a:lnTo>
                  <a:lnTo>
                    <a:pt x="32" y="272"/>
                  </a:lnTo>
                  <a:lnTo>
                    <a:pt x="24" y="288"/>
                  </a:lnTo>
                  <a:lnTo>
                    <a:pt x="8" y="312"/>
                  </a:lnTo>
                  <a:lnTo>
                    <a:pt x="8" y="320"/>
                  </a:lnTo>
                  <a:lnTo>
                    <a:pt x="8" y="336"/>
                  </a:lnTo>
                  <a:lnTo>
                    <a:pt x="8" y="344"/>
                  </a:lnTo>
                  <a:lnTo>
                    <a:pt x="8" y="352"/>
                  </a:lnTo>
                  <a:lnTo>
                    <a:pt x="0" y="368"/>
                  </a:lnTo>
                  <a:lnTo>
                    <a:pt x="0" y="384"/>
                  </a:lnTo>
                  <a:lnTo>
                    <a:pt x="0" y="392"/>
                  </a:lnTo>
                  <a:lnTo>
                    <a:pt x="8" y="400"/>
                  </a:lnTo>
                  <a:lnTo>
                    <a:pt x="24" y="416"/>
                  </a:lnTo>
                  <a:lnTo>
                    <a:pt x="280" y="480"/>
                  </a:lnTo>
                  <a:lnTo>
                    <a:pt x="392" y="504"/>
                  </a:lnTo>
                  <a:lnTo>
                    <a:pt x="480" y="528"/>
                  </a:lnTo>
                  <a:lnTo>
                    <a:pt x="520" y="536"/>
                  </a:lnTo>
                  <a:lnTo>
                    <a:pt x="560" y="384"/>
                  </a:lnTo>
                  <a:lnTo>
                    <a:pt x="560" y="368"/>
                  </a:lnTo>
                  <a:lnTo>
                    <a:pt x="576" y="344"/>
                  </a:lnTo>
                  <a:lnTo>
                    <a:pt x="576" y="336"/>
                  </a:lnTo>
                  <a:lnTo>
                    <a:pt x="576" y="328"/>
                  </a:lnTo>
                  <a:lnTo>
                    <a:pt x="576" y="320"/>
                  </a:lnTo>
                  <a:lnTo>
                    <a:pt x="560" y="312"/>
                  </a:lnTo>
                  <a:lnTo>
                    <a:pt x="560" y="304"/>
                  </a:lnTo>
                  <a:lnTo>
                    <a:pt x="568" y="296"/>
                  </a:lnTo>
                  <a:lnTo>
                    <a:pt x="568" y="280"/>
                  </a:lnTo>
                  <a:lnTo>
                    <a:pt x="592" y="256"/>
                  </a:lnTo>
                  <a:lnTo>
                    <a:pt x="600" y="248"/>
                  </a:lnTo>
                  <a:lnTo>
                    <a:pt x="600" y="240"/>
                  </a:lnTo>
                  <a:lnTo>
                    <a:pt x="640" y="192"/>
                  </a:lnTo>
                  <a:lnTo>
                    <a:pt x="640" y="184"/>
                  </a:lnTo>
                  <a:lnTo>
                    <a:pt x="640" y="176"/>
                  </a:lnTo>
                  <a:lnTo>
                    <a:pt x="632" y="168"/>
                  </a:lnTo>
                  <a:lnTo>
                    <a:pt x="616" y="144"/>
                  </a:lnTo>
                  <a:lnTo>
                    <a:pt x="480" y="112"/>
                  </a:lnTo>
                  <a:lnTo>
                    <a:pt x="464" y="112"/>
                  </a:lnTo>
                  <a:lnTo>
                    <a:pt x="440" y="112"/>
                  </a:lnTo>
                  <a:lnTo>
                    <a:pt x="432" y="112"/>
                  </a:lnTo>
                  <a:lnTo>
                    <a:pt x="432" y="104"/>
                  </a:lnTo>
                  <a:lnTo>
                    <a:pt x="424" y="112"/>
                  </a:lnTo>
                  <a:lnTo>
                    <a:pt x="400" y="112"/>
                  </a:lnTo>
                  <a:lnTo>
                    <a:pt x="384" y="120"/>
                  </a:lnTo>
                  <a:lnTo>
                    <a:pt x="360" y="120"/>
                  </a:lnTo>
                  <a:lnTo>
                    <a:pt x="360" y="112"/>
                  </a:lnTo>
                  <a:lnTo>
                    <a:pt x="352" y="112"/>
                  </a:lnTo>
                  <a:lnTo>
                    <a:pt x="344" y="112"/>
                  </a:lnTo>
                  <a:lnTo>
                    <a:pt x="336" y="112"/>
                  </a:lnTo>
                  <a:lnTo>
                    <a:pt x="328" y="112"/>
                  </a:lnTo>
                  <a:lnTo>
                    <a:pt x="320" y="112"/>
                  </a:lnTo>
                  <a:lnTo>
                    <a:pt x="312" y="104"/>
                  </a:lnTo>
                  <a:lnTo>
                    <a:pt x="296" y="88"/>
                  </a:lnTo>
                  <a:lnTo>
                    <a:pt x="280" y="88"/>
                  </a:lnTo>
                  <a:lnTo>
                    <a:pt x="272" y="96"/>
                  </a:lnTo>
                  <a:lnTo>
                    <a:pt x="256" y="96"/>
                  </a:lnTo>
                  <a:lnTo>
                    <a:pt x="232" y="96"/>
                  </a:lnTo>
                  <a:lnTo>
                    <a:pt x="224" y="88"/>
                  </a:lnTo>
                  <a:lnTo>
                    <a:pt x="216" y="80"/>
                  </a:lnTo>
                  <a:lnTo>
                    <a:pt x="208" y="72"/>
                  </a:lnTo>
                  <a:lnTo>
                    <a:pt x="208" y="64"/>
                  </a:lnTo>
                  <a:lnTo>
                    <a:pt x="216" y="56"/>
                  </a:lnTo>
                  <a:lnTo>
                    <a:pt x="216" y="40"/>
                  </a:lnTo>
                  <a:lnTo>
                    <a:pt x="208" y="24"/>
                  </a:lnTo>
                  <a:lnTo>
                    <a:pt x="192" y="16"/>
                  </a:lnTo>
                  <a:lnTo>
                    <a:pt x="184" y="16"/>
                  </a:lnTo>
                  <a:lnTo>
                    <a:pt x="192" y="16"/>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106"/>
            <p:cNvSpPr>
              <a:spLocks/>
            </p:cNvSpPr>
            <p:nvPr/>
          </p:nvSpPr>
          <p:spPr bwMode="auto">
            <a:xfrm>
              <a:off x="1784748" y="1377553"/>
              <a:ext cx="891778" cy="1538288"/>
            </a:xfrm>
            <a:custGeom>
              <a:avLst/>
              <a:gdLst>
                <a:gd name="T0" fmla="*/ 535067 w 640"/>
                <a:gd name="T1" fmla="*/ 713409 h 1104"/>
                <a:gd name="T2" fmla="*/ 1174174 w 640"/>
                <a:gd name="T3" fmla="*/ 1709208 h 1104"/>
                <a:gd name="T4" fmla="*/ 1189037 w 640"/>
                <a:gd name="T5" fmla="*/ 1783522 h 1104"/>
                <a:gd name="T6" fmla="*/ 1114722 w 640"/>
                <a:gd name="T7" fmla="*/ 1813247 h 1104"/>
                <a:gd name="T8" fmla="*/ 1099859 w 640"/>
                <a:gd name="T9" fmla="*/ 1917286 h 1104"/>
                <a:gd name="T10" fmla="*/ 1070133 w 640"/>
                <a:gd name="T11" fmla="*/ 1961874 h 1104"/>
                <a:gd name="T12" fmla="*/ 1084996 w 640"/>
                <a:gd name="T13" fmla="*/ 2006462 h 1104"/>
                <a:gd name="T14" fmla="*/ 683696 w 640"/>
                <a:gd name="T15" fmla="*/ 2006462 h 1104"/>
                <a:gd name="T16" fmla="*/ 683696 w 640"/>
                <a:gd name="T17" fmla="*/ 1976737 h 1104"/>
                <a:gd name="T18" fmla="*/ 653970 w 640"/>
                <a:gd name="T19" fmla="*/ 1976737 h 1104"/>
                <a:gd name="T20" fmla="*/ 653970 w 640"/>
                <a:gd name="T21" fmla="*/ 1857835 h 1104"/>
                <a:gd name="T22" fmla="*/ 549930 w 640"/>
                <a:gd name="T23" fmla="*/ 1738934 h 1104"/>
                <a:gd name="T24" fmla="*/ 535067 w 640"/>
                <a:gd name="T25" fmla="*/ 1724071 h 1104"/>
                <a:gd name="T26" fmla="*/ 490478 w 640"/>
                <a:gd name="T27" fmla="*/ 1679483 h 1104"/>
                <a:gd name="T28" fmla="*/ 431026 w 640"/>
                <a:gd name="T29" fmla="*/ 1620032 h 1104"/>
                <a:gd name="T30" fmla="*/ 356711 w 640"/>
                <a:gd name="T31" fmla="*/ 1575444 h 1104"/>
                <a:gd name="T32" fmla="*/ 326985 w 640"/>
                <a:gd name="T33" fmla="*/ 1545719 h 1104"/>
                <a:gd name="T34" fmla="*/ 252670 w 640"/>
                <a:gd name="T35" fmla="*/ 1515993 h 1104"/>
                <a:gd name="T36" fmla="*/ 237807 w 640"/>
                <a:gd name="T37" fmla="*/ 1501131 h 1104"/>
                <a:gd name="T38" fmla="*/ 252670 w 640"/>
                <a:gd name="T39" fmla="*/ 1456543 h 1104"/>
                <a:gd name="T40" fmla="*/ 267533 w 640"/>
                <a:gd name="T41" fmla="*/ 1382229 h 1104"/>
                <a:gd name="T42" fmla="*/ 237807 w 640"/>
                <a:gd name="T43" fmla="*/ 1367367 h 1104"/>
                <a:gd name="T44" fmla="*/ 208081 w 640"/>
                <a:gd name="T45" fmla="*/ 1293053 h 1104"/>
                <a:gd name="T46" fmla="*/ 178356 w 640"/>
                <a:gd name="T47" fmla="*/ 1203877 h 1104"/>
                <a:gd name="T48" fmla="*/ 148630 w 640"/>
                <a:gd name="T49" fmla="*/ 1144426 h 1104"/>
                <a:gd name="T50" fmla="*/ 133767 w 640"/>
                <a:gd name="T51" fmla="*/ 1099838 h 1104"/>
                <a:gd name="T52" fmla="*/ 148630 w 640"/>
                <a:gd name="T53" fmla="*/ 1084976 h 1104"/>
                <a:gd name="T54" fmla="*/ 163493 w 640"/>
                <a:gd name="T55" fmla="*/ 1084976 h 1104"/>
                <a:gd name="T56" fmla="*/ 163493 w 640"/>
                <a:gd name="T57" fmla="*/ 1010662 h 1104"/>
                <a:gd name="T58" fmla="*/ 118904 w 640"/>
                <a:gd name="T59" fmla="*/ 966074 h 1104"/>
                <a:gd name="T60" fmla="*/ 118904 w 640"/>
                <a:gd name="T61" fmla="*/ 921486 h 1104"/>
                <a:gd name="T62" fmla="*/ 118904 w 640"/>
                <a:gd name="T63" fmla="*/ 876898 h 1104"/>
                <a:gd name="T64" fmla="*/ 148630 w 640"/>
                <a:gd name="T65" fmla="*/ 847173 h 1104"/>
                <a:gd name="T66" fmla="*/ 148630 w 640"/>
                <a:gd name="T67" fmla="*/ 891761 h 1104"/>
                <a:gd name="T68" fmla="*/ 178356 w 640"/>
                <a:gd name="T69" fmla="*/ 921486 h 1104"/>
                <a:gd name="T70" fmla="*/ 163493 w 640"/>
                <a:gd name="T71" fmla="*/ 862036 h 1104"/>
                <a:gd name="T72" fmla="*/ 148630 w 640"/>
                <a:gd name="T73" fmla="*/ 817447 h 1104"/>
                <a:gd name="T74" fmla="*/ 193219 w 640"/>
                <a:gd name="T75" fmla="*/ 817447 h 1104"/>
                <a:gd name="T76" fmla="*/ 222944 w 640"/>
                <a:gd name="T77" fmla="*/ 802585 h 1104"/>
                <a:gd name="T78" fmla="*/ 193219 w 640"/>
                <a:gd name="T79" fmla="*/ 802585 h 1104"/>
                <a:gd name="T80" fmla="*/ 148630 w 640"/>
                <a:gd name="T81" fmla="*/ 787722 h 1104"/>
                <a:gd name="T82" fmla="*/ 118904 w 640"/>
                <a:gd name="T83" fmla="*/ 832310 h 1104"/>
                <a:gd name="T84" fmla="*/ 104041 w 640"/>
                <a:gd name="T85" fmla="*/ 817447 h 1104"/>
                <a:gd name="T86" fmla="*/ 74315 w 640"/>
                <a:gd name="T87" fmla="*/ 772859 h 1104"/>
                <a:gd name="T88" fmla="*/ 89178 w 640"/>
                <a:gd name="T89" fmla="*/ 743134 h 1104"/>
                <a:gd name="T90" fmla="*/ 59452 w 640"/>
                <a:gd name="T91" fmla="*/ 683683 h 1104"/>
                <a:gd name="T92" fmla="*/ 44589 w 640"/>
                <a:gd name="T93" fmla="*/ 639095 h 1104"/>
                <a:gd name="T94" fmla="*/ 14863 w 640"/>
                <a:gd name="T95" fmla="*/ 579645 h 1104"/>
                <a:gd name="T96" fmla="*/ 29726 w 640"/>
                <a:gd name="T97" fmla="*/ 520194 h 1104"/>
                <a:gd name="T98" fmla="*/ 44589 w 640"/>
                <a:gd name="T99" fmla="*/ 401292 h 1104"/>
                <a:gd name="T100" fmla="*/ 29726 w 640"/>
                <a:gd name="T101" fmla="*/ 356704 h 1104"/>
                <a:gd name="T102" fmla="*/ 59452 w 640"/>
                <a:gd name="T103" fmla="*/ 208078 h 1104"/>
                <a:gd name="T104" fmla="*/ 104041 w 640"/>
                <a:gd name="T105" fmla="*/ 104039 h 1104"/>
                <a:gd name="T106" fmla="*/ 104041 w 640"/>
                <a:gd name="T107" fmla="*/ 74313 h 1104"/>
                <a:gd name="T108" fmla="*/ 104041 w 640"/>
                <a:gd name="T109" fmla="*/ 44588 h 1104"/>
                <a:gd name="T110" fmla="*/ 148630 w 640"/>
                <a:gd name="T111" fmla="*/ 29725 h 1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40" h="1104">
                  <a:moveTo>
                    <a:pt x="80" y="16"/>
                  </a:moveTo>
                  <a:lnTo>
                    <a:pt x="336" y="80"/>
                  </a:lnTo>
                  <a:lnTo>
                    <a:pt x="368" y="88"/>
                  </a:lnTo>
                  <a:lnTo>
                    <a:pt x="288" y="384"/>
                  </a:lnTo>
                  <a:lnTo>
                    <a:pt x="616" y="872"/>
                  </a:lnTo>
                  <a:lnTo>
                    <a:pt x="616" y="888"/>
                  </a:lnTo>
                  <a:lnTo>
                    <a:pt x="616" y="896"/>
                  </a:lnTo>
                  <a:lnTo>
                    <a:pt x="632" y="920"/>
                  </a:lnTo>
                  <a:lnTo>
                    <a:pt x="632" y="936"/>
                  </a:lnTo>
                  <a:lnTo>
                    <a:pt x="640" y="952"/>
                  </a:lnTo>
                  <a:lnTo>
                    <a:pt x="640" y="960"/>
                  </a:lnTo>
                  <a:lnTo>
                    <a:pt x="640" y="968"/>
                  </a:lnTo>
                  <a:lnTo>
                    <a:pt x="624" y="968"/>
                  </a:lnTo>
                  <a:lnTo>
                    <a:pt x="600" y="976"/>
                  </a:lnTo>
                  <a:lnTo>
                    <a:pt x="600" y="992"/>
                  </a:lnTo>
                  <a:lnTo>
                    <a:pt x="600" y="1000"/>
                  </a:lnTo>
                  <a:lnTo>
                    <a:pt x="600" y="1008"/>
                  </a:lnTo>
                  <a:lnTo>
                    <a:pt x="600" y="1024"/>
                  </a:lnTo>
                  <a:lnTo>
                    <a:pt x="592" y="1032"/>
                  </a:lnTo>
                  <a:lnTo>
                    <a:pt x="576" y="1040"/>
                  </a:lnTo>
                  <a:lnTo>
                    <a:pt x="576" y="1048"/>
                  </a:lnTo>
                  <a:lnTo>
                    <a:pt x="576" y="1056"/>
                  </a:lnTo>
                  <a:lnTo>
                    <a:pt x="576" y="1072"/>
                  </a:lnTo>
                  <a:lnTo>
                    <a:pt x="584" y="1080"/>
                  </a:lnTo>
                  <a:lnTo>
                    <a:pt x="584" y="1104"/>
                  </a:lnTo>
                  <a:lnTo>
                    <a:pt x="576" y="1104"/>
                  </a:lnTo>
                  <a:lnTo>
                    <a:pt x="568" y="1104"/>
                  </a:lnTo>
                  <a:lnTo>
                    <a:pt x="368" y="1080"/>
                  </a:lnTo>
                  <a:lnTo>
                    <a:pt x="360" y="1072"/>
                  </a:lnTo>
                  <a:lnTo>
                    <a:pt x="368" y="1072"/>
                  </a:lnTo>
                  <a:lnTo>
                    <a:pt x="368" y="1064"/>
                  </a:lnTo>
                  <a:lnTo>
                    <a:pt x="360" y="1064"/>
                  </a:lnTo>
                  <a:lnTo>
                    <a:pt x="352" y="1064"/>
                  </a:lnTo>
                  <a:lnTo>
                    <a:pt x="352" y="1048"/>
                  </a:lnTo>
                  <a:lnTo>
                    <a:pt x="360" y="1048"/>
                  </a:lnTo>
                  <a:lnTo>
                    <a:pt x="360" y="1040"/>
                  </a:lnTo>
                  <a:lnTo>
                    <a:pt x="360" y="1016"/>
                  </a:lnTo>
                  <a:lnTo>
                    <a:pt x="352" y="1000"/>
                  </a:lnTo>
                  <a:lnTo>
                    <a:pt x="344" y="992"/>
                  </a:lnTo>
                  <a:lnTo>
                    <a:pt x="328" y="968"/>
                  </a:lnTo>
                  <a:lnTo>
                    <a:pt x="312" y="944"/>
                  </a:lnTo>
                  <a:lnTo>
                    <a:pt x="304" y="936"/>
                  </a:lnTo>
                  <a:lnTo>
                    <a:pt x="296" y="936"/>
                  </a:lnTo>
                  <a:lnTo>
                    <a:pt x="296" y="944"/>
                  </a:lnTo>
                  <a:lnTo>
                    <a:pt x="288" y="936"/>
                  </a:lnTo>
                  <a:lnTo>
                    <a:pt x="288" y="928"/>
                  </a:lnTo>
                  <a:lnTo>
                    <a:pt x="288" y="920"/>
                  </a:lnTo>
                  <a:lnTo>
                    <a:pt x="288" y="912"/>
                  </a:lnTo>
                  <a:lnTo>
                    <a:pt x="280" y="904"/>
                  </a:lnTo>
                  <a:lnTo>
                    <a:pt x="264" y="904"/>
                  </a:lnTo>
                  <a:lnTo>
                    <a:pt x="256" y="904"/>
                  </a:lnTo>
                  <a:lnTo>
                    <a:pt x="248" y="896"/>
                  </a:lnTo>
                  <a:lnTo>
                    <a:pt x="232" y="880"/>
                  </a:lnTo>
                  <a:lnTo>
                    <a:pt x="232" y="872"/>
                  </a:lnTo>
                  <a:lnTo>
                    <a:pt x="224" y="856"/>
                  </a:lnTo>
                  <a:lnTo>
                    <a:pt x="208" y="848"/>
                  </a:lnTo>
                  <a:lnTo>
                    <a:pt x="200" y="848"/>
                  </a:lnTo>
                  <a:lnTo>
                    <a:pt x="192" y="848"/>
                  </a:lnTo>
                  <a:lnTo>
                    <a:pt x="192" y="840"/>
                  </a:lnTo>
                  <a:lnTo>
                    <a:pt x="184" y="840"/>
                  </a:lnTo>
                  <a:lnTo>
                    <a:pt x="176" y="832"/>
                  </a:lnTo>
                  <a:lnTo>
                    <a:pt x="160" y="824"/>
                  </a:lnTo>
                  <a:lnTo>
                    <a:pt x="144" y="824"/>
                  </a:lnTo>
                  <a:lnTo>
                    <a:pt x="136" y="824"/>
                  </a:lnTo>
                  <a:lnTo>
                    <a:pt x="136" y="816"/>
                  </a:lnTo>
                  <a:lnTo>
                    <a:pt x="128" y="816"/>
                  </a:lnTo>
                  <a:lnTo>
                    <a:pt x="128" y="808"/>
                  </a:lnTo>
                  <a:lnTo>
                    <a:pt x="136" y="800"/>
                  </a:lnTo>
                  <a:lnTo>
                    <a:pt x="136" y="792"/>
                  </a:lnTo>
                  <a:lnTo>
                    <a:pt x="136" y="784"/>
                  </a:lnTo>
                  <a:lnTo>
                    <a:pt x="136" y="768"/>
                  </a:lnTo>
                  <a:lnTo>
                    <a:pt x="144" y="760"/>
                  </a:lnTo>
                  <a:lnTo>
                    <a:pt x="144" y="744"/>
                  </a:lnTo>
                  <a:lnTo>
                    <a:pt x="136" y="744"/>
                  </a:lnTo>
                  <a:lnTo>
                    <a:pt x="128" y="736"/>
                  </a:lnTo>
                  <a:lnTo>
                    <a:pt x="136" y="728"/>
                  </a:lnTo>
                  <a:lnTo>
                    <a:pt x="136" y="712"/>
                  </a:lnTo>
                  <a:lnTo>
                    <a:pt x="128" y="712"/>
                  </a:lnTo>
                  <a:lnTo>
                    <a:pt x="112" y="696"/>
                  </a:lnTo>
                  <a:lnTo>
                    <a:pt x="104" y="688"/>
                  </a:lnTo>
                  <a:lnTo>
                    <a:pt x="104" y="672"/>
                  </a:lnTo>
                  <a:lnTo>
                    <a:pt x="96" y="656"/>
                  </a:lnTo>
                  <a:lnTo>
                    <a:pt x="96" y="648"/>
                  </a:lnTo>
                  <a:lnTo>
                    <a:pt x="88" y="640"/>
                  </a:lnTo>
                  <a:lnTo>
                    <a:pt x="96" y="640"/>
                  </a:lnTo>
                  <a:lnTo>
                    <a:pt x="96" y="632"/>
                  </a:lnTo>
                  <a:lnTo>
                    <a:pt x="80" y="616"/>
                  </a:lnTo>
                  <a:lnTo>
                    <a:pt x="72" y="616"/>
                  </a:lnTo>
                  <a:lnTo>
                    <a:pt x="72" y="608"/>
                  </a:lnTo>
                  <a:lnTo>
                    <a:pt x="80" y="608"/>
                  </a:lnTo>
                  <a:lnTo>
                    <a:pt x="72" y="592"/>
                  </a:lnTo>
                  <a:lnTo>
                    <a:pt x="80" y="584"/>
                  </a:lnTo>
                  <a:lnTo>
                    <a:pt x="80" y="576"/>
                  </a:lnTo>
                  <a:lnTo>
                    <a:pt x="80" y="584"/>
                  </a:lnTo>
                  <a:lnTo>
                    <a:pt x="88" y="584"/>
                  </a:lnTo>
                  <a:lnTo>
                    <a:pt x="96" y="568"/>
                  </a:lnTo>
                  <a:lnTo>
                    <a:pt x="96" y="544"/>
                  </a:lnTo>
                  <a:lnTo>
                    <a:pt x="88" y="544"/>
                  </a:lnTo>
                  <a:lnTo>
                    <a:pt x="80" y="544"/>
                  </a:lnTo>
                  <a:lnTo>
                    <a:pt x="64" y="520"/>
                  </a:lnTo>
                  <a:lnTo>
                    <a:pt x="64" y="512"/>
                  </a:lnTo>
                  <a:lnTo>
                    <a:pt x="64" y="504"/>
                  </a:lnTo>
                  <a:lnTo>
                    <a:pt x="64" y="496"/>
                  </a:lnTo>
                  <a:lnTo>
                    <a:pt x="64" y="488"/>
                  </a:lnTo>
                  <a:lnTo>
                    <a:pt x="64" y="480"/>
                  </a:lnTo>
                  <a:lnTo>
                    <a:pt x="64" y="472"/>
                  </a:lnTo>
                  <a:lnTo>
                    <a:pt x="64" y="456"/>
                  </a:lnTo>
                  <a:lnTo>
                    <a:pt x="72" y="456"/>
                  </a:lnTo>
                  <a:lnTo>
                    <a:pt x="80" y="456"/>
                  </a:lnTo>
                  <a:lnTo>
                    <a:pt x="80" y="464"/>
                  </a:lnTo>
                  <a:lnTo>
                    <a:pt x="72" y="464"/>
                  </a:lnTo>
                  <a:lnTo>
                    <a:pt x="72" y="472"/>
                  </a:lnTo>
                  <a:lnTo>
                    <a:pt x="80" y="480"/>
                  </a:lnTo>
                  <a:lnTo>
                    <a:pt x="80" y="488"/>
                  </a:lnTo>
                  <a:lnTo>
                    <a:pt x="96" y="496"/>
                  </a:lnTo>
                  <a:lnTo>
                    <a:pt x="96" y="488"/>
                  </a:lnTo>
                  <a:lnTo>
                    <a:pt x="88" y="480"/>
                  </a:lnTo>
                  <a:lnTo>
                    <a:pt x="88" y="472"/>
                  </a:lnTo>
                  <a:lnTo>
                    <a:pt x="88" y="464"/>
                  </a:lnTo>
                  <a:lnTo>
                    <a:pt x="88" y="456"/>
                  </a:lnTo>
                  <a:lnTo>
                    <a:pt x="80" y="448"/>
                  </a:lnTo>
                  <a:lnTo>
                    <a:pt x="80" y="440"/>
                  </a:lnTo>
                  <a:lnTo>
                    <a:pt x="88" y="440"/>
                  </a:lnTo>
                  <a:lnTo>
                    <a:pt x="96" y="432"/>
                  </a:lnTo>
                  <a:lnTo>
                    <a:pt x="104" y="440"/>
                  </a:lnTo>
                  <a:lnTo>
                    <a:pt x="120" y="440"/>
                  </a:lnTo>
                  <a:lnTo>
                    <a:pt x="128" y="440"/>
                  </a:lnTo>
                  <a:lnTo>
                    <a:pt x="120" y="432"/>
                  </a:lnTo>
                  <a:lnTo>
                    <a:pt x="112" y="432"/>
                  </a:lnTo>
                  <a:lnTo>
                    <a:pt x="104" y="432"/>
                  </a:lnTo>
                  <a:lnTo>
                    <a:pt x="96" y="432"/>
                  </a:lnTo>
                  <a:lnTo>
                    <a:pt x="96" y="424"/>
                  </a:lnTo>
                  <a:lnTo>
                    <a:pt x="88" y="416"/>
                  </a:lnTo>
                  <a:lnTo>
                    <a:pt x="80" y="424"/>
                  </a:lnTo>
                  <a:lnTo>
                    <a:pt x="72" y="432"/>
                  </a:lnTo>
                  <a:lnTo>
                    <a:pt x="72" y="448"/>
                  </a:lnTo>
                  <a:lnTo>
                    <a:pt x="64" y="448"/>
                  </a:lnTo>
                  <a:lnTo>
                    <a:pt x="64" y="440"/>
                  </a:lnTo>
                  <a:lnTo>
                    <a:pt x="56" y="440"/>
                  </a:lnTo>
                  <a:lnTo>
                    <a:pt x="56" y="432"/>
                  </a:lnTo>
                  <a:lnTo>
                    <a:pt x="48" y="416"/>
                  </a:lnTo>
                  <a:lnTo>
                    <a:pt x="40" y="424"/>
                  </a:lnTo>
                  <a:lnTo>
                    <a:pt x="40" y="416"/>
                  </a:lnTo>
                  <a:lnTo>
                    <a:pt x="40" y="408"/>
                  </a:lnTo>
                  <a:lnTo>
                    <a:pt x="48" y="408"/>
                  </a:lnTo>
                  <a:lnTo>
                    <a:pt x="48" y="400"/>
                  </a:lnTo>
                  <a:lnTo>
                    <a:pt x="40" y="392"/>
                  </a:lnTo>
                  <a:lnTo>
                    <a:pt x="40" y="376"/>
                  </a:lnTo>
                  <a:lnTo>
                    <a:pt x="32" y="368"/>
                  </a:lnTo>
                  <a:lnTo>
                    <a:pt x="24" y="352"/>
                  </a:lnTo>
                  <a:lnTo>
                    <a:pt x="24" y="344"/>
                  </a:lnTo>
                  <a:lnTo>
                    <a:pt x="24" y="336"/>
                  </a:lnTo>
                  <a:lnTo>
                    <a:pt x="16" y="328"/>
                  </a:lnTo>
                  <a:lnTo>
                    <a:pt x="8" y="320"/>
                  </a:lnTo>
                  <a:lnTo>
                    <a:pt x="8" y="312"/>
                  </a:lnTo>
                  <a:lnTo>
                    <a:pt x="16" y="304"/>
                  </a:lnTo>
                  <a:lnTo>
                    <a:pt x="16" y="296"/>
                  </a:lnTo>
                  <a:lnTo>
                    <a:pt x="16" y="280"/>
                  </a:lnTo>
                  <a:lnTo>
                    <a:pt x="16" y="264"/>
                  </a:lnTo>
                  <a:lnTo>
                    <a:pt x="16" y="256"/>
                  </a:lnTo>
                  <a:lnTo>
                    <a:pt x="24" y="248"/>
                  </a:lnTo>
                  <a:lnTo>
                    <a:pt x="24" y="216"/>
                  </a:lnTo>
                  <a:lnTo>
                    <a:pt x="16" y="200"/>
                  </a:lnTo>
                  <a:lnTo>
                    <a:pt x="16" y="192"/>
                  </a:lnTo>
                  <a:lnTo>
                    <a:pt x="8" y="192"/>
                  </a:lnTo>
                  <a:lnTo>
                    <a:pt x="0" y="176"/>
                  </a:lnTo>
                  <a:lnTo>
                    <a:pt x="0" y="152"/>
                  </a:lnTo>
                  <a:lnTo>
                    <a:pt x="16" y="128"/>
                  </a:lnTo>
                  <a:lnTo>
                    <a:pt x="32" y="112"/>
                  </a:lnTo>
                  <a:lnTo>
                    <a:pt x="40" y="104"/>
                  </a:lnTo>
                  <a:lnTo>
                    <a:pt x="40" y="96"/>
                  </a:lnTo>
                  <a:lnTo>
                    <a:pt x="40" y="88"/>
                  </a:lnTo>
                  <a:lnTo>
                    <a:pt x="48" y="80"/>
                  </a:lnTo>
                  <a:lnTo>
                    <a:pt x="56" y="56"/>
                  </a:lnTo>
                  <a:lnTo>
                    <a:pt x="56" y="48"/>
                  </a:lnTo>
                  <a:lnTo>
                    <a:pt x="56" y="40"/>
                  </a:lnTo>
                  <a:lnTo>
                    <a:pt x="56" y="32"/>
                  </a:lnTo>
                  <a:lnTo>
                    <a:pt x="56" y="24"/>
                  </a:lnTo>
                  <a:lnTo>
                    <a:pt x="64" y="16"/>
                  </a:lnTo>
                  <a:lnTo>
                    <a:pt x="64" y="8"/>
                  </a:lnTo>
                  <a:lnTo>
                    <a:pt x="64" y="0"/>
                  </a:lnTo>
                  <a:lnTo>
                    <a:pt x="80" y="16"/>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107"/>
            <p:cNvSpPr>
              <a:spLocks/>
            </p:cNvSpPr>
            <p:nvPr/>
          </p:nvSpPr>
          <p:spPr bwMode="auto">
            <a:xfrm>
              <a:off x="2185988" y="1500188"/>
              <a:ext cx="713185" cy="1092994"/>
            </a:xfrm>
            <a:custGeom>
              <a:avLst/>
              <a:gdLst>
                <a:gd name="T0" fmla="*/ 0 w 512"/>
                <a:gd name="T1" fmla="*/ 550215 h 784"/>
                <a:gd name="T2" fmla="*/ 0 w 512"/>
                <a:gd name="T3" fmla="*/ 550215 h 784"/>
                <a:gd name="T4" fmla="*/ 148580 w 512"/>
                <a:gd name="T5" fmla="*/ 0 h 784"/>
                <a:gd name="T6" fmla="*/ 148580 w 512"/>
                <a:gd name="T7" fmla="*/ 0 h 784"/>
                <a:gd name="T8" fmla="*/ 297160 w 512"/>
                <a:gd name="T9" fmla="*/ 29741 h 784"/>
                <a:gd name="T10" fmla="*/ 460598 w 512"/>
                <a:gd name="T11" fmla="*/ 74353 h 784"/>
                <a:gd name="T12" fmla="*/ 534889 w 512"/>
                <a:gd name="T13" fmla="*/ 89224 h 784"/>
                <a:gd name="T14" fmla="*/ 950913 w 512"/>
                <a:gd name="T15" fmla="*/ 178448 h 784"/>
                <a:gd name="T16" fmla="*/ 950913 w 512"/>
                <a:gd name="T17" fmla="*/ 178448 h 784"/>
                <a:gd name="T18" fmla="*/ 772617 w 512"/>
                <a:gd name="T19" fmla="*/ 1115300 h 784"/>
                <a:gd name="T20" fmla="*/ 742901 w 512"/>
                <a:gd name="T21" fmla="*/ 1249136 h 784"/>
                <a:gd name="T22" fmla="*/ 742901 w 512"/>
                <a:gd name="T23" fmla="*/ 1264006 h 784"/>
                <a:gd name="T24" fmla="*/ 728043 w 512"/>
                <a:gd name="T25" fmla="*/ 1293748 h 784"/>
                <a:gd name="T26" fmla="*/ 713185 w 512"/>
                <a:gd name="T27" fmla="*/ 1293748 h 784"/>
                <a:gd name="T28" fmla="*/ 698327 w 512"/>
                <a:gd name="T29" fmla="*/ 1278877 h 784"/>
                <a:gd name="T30" fmla="*/ 698327 w 512"/>
                <a:gd name="T31" fmla="*/ 1264006 h 784"/>
                <a:gd name="T32" fmla="*/ 668611 w 512"/>
                <a:gd name="T33" fmla="*/ 1264006 h 784"/>
                <a:gd name="T34" fmla="*/ 668611 w 512"/>
                <a:gd name="T35" fmla="*/ 1264006 h 784"/>
                <a:gd name="T36" fmla="*/ 668611 w 512"/>
                <a:gd name="T37" fmla="*/ 1249136 h 784"/>
                <a:gd name="T38" fmla="*/ 653753 w 512"/>
                <a:gd name="T39" fmla="*/ 1249136 h 784"/>
                <a:gd name="T40" fmla="*/ 653753 w 512"/>
                <a:gd name="T41" fmla="*/ 1264006 h 784"/>
                <a:gd name="T42" fmla="*/ 638895 w 512"/>
                <a:gd name="T43" fmla="*/ 1264006 h 784"/>
                <a:gd name="T44" fmla="*/ 638895 w 512"/>
                <a:gd name="T45" fmla="*/ 1278877 h 784"/>
                <a:gd name="T46" fmla="*/ 638895 w 512"/>
                <a:gd name="T47" fmla="*/ 1308618 h 784"/>
                <a:gd name="T48" fmla="*/ 638895 w 512"/>
                <a:gd name="T49" fmla="*/ 1368101 h 784"/>
                <a:gd name="T50" fmla="*/ 624037 w 512"/>
                <a:gd name="T51" fmla="*/ 1382972 h 784"/>
                <a:gd name="T52" fmla="*/ 624037 w 512"/>
                <a:gd name="T53" fmla="*/ 1382972 h 784"/>
                <a:gd name="T54" fmla="*/ 624037 w 512"/>
                <a:gd name="T55" fmla="*/ 1397842 h 784"/>
                <a:gd name="T56" fmla="*/ 624037 w 512"/>
                <a:gd name="T57" fmla="*/ 1427584 h 784"/>
                <a:gd name="T58" fmla="*/ 624037 w 512"/>
                <a:gd name="T59" fmla="*/ 1442454 h 784"/>
                <a:gd name="T60" fmla="*/ 624037 w 512"/>
                <a:gd name="T61" fmla="*/ 1442454 h 784"/>
                <a:gd name="T62" fmla="*/ 609179 w 512"/>
                <a:gd name="T63" fmla="*/ 1457325 h 784"/>
                <a:gd name="T64" fmla="*/ 609179 w 512"/>
                <a:gd name="T65" fmla="*/ 1457325 h 784"/>
                <a:gd name="T66" fmla="*/ 0 w 512"/>
                <a:gd name="T67" fmla="*/ 550215 h 78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12" h="784">
                  <a:moveTo>
                    <a:pt x="0" y="296"/>
                  </a:moveTo>
                  <a:lnTo>
                    <a:pt x="0" y="296"/>
                  </a:lnTo>
                  <a:lnTo>
                    <a:pt x="80" y="0"/>
                  </a:lnTo>
                  <a:lnTo>
                    <a:pt x="160" y="16"/>
                  </a:lnTo>
                  <a:lnTo>
                    <a:pt x="248" y="40"/>
                  </a:lnTo>
                  <a:lnTo>
                    <a:pt x="288" y="48"/>
                  </a:lnTo>
                  <a:lnTo>
                    <a:pt x="512" y="96"/>
                  </a:lnTo>
                  <a:lnTo>
                    <a:pt x="416" y="600"/>
                  </a:lnTo>
                  <a:lnTo>
                    <a:pt x="400" y="672"/>
                  </a:lnTo>
                  <a:lnTo>
                    <a:pt x="400" y="680"/>
                  </a:lnTo>
                  <a:lnTo>
                    <a:pt x="392" y="696"/>
                  </a:lnTo>
                  <a:lnTo>
                    <a:pt x="384" y="696"/>
                  </a:lnTo>
                  <a:lnTo>
                    <a:pt x="376" y="688"/>
                  </a:lnTo>
                  <a:lnTo>
                    <a:pt x="376" y="680"/>
                  </a:lnTo>
                  <a:lnTo>
                    <a:pt x="360" y="680"/>
                  </a:lnTo>
                  <a:lnTo>
                    <a:pt x="360" y="672"/>
                  </a:lnTo>
                  <a:lnTo>
                    <a:pt x="352" y="672"/>
                  </a:lnTo>
                  <a:lnTo>
                    <a:pt x="352" y="680"/>
                  </a:lnTo>
                  <a:lnTo>
                    <a:pt x="344" y="680"/>
                  </a:lnTo>
                  <a:lnTo>
                    <a:pt x="344" y="688"/>
                  </a:lnTo>
                  <a:lnTo>
                    <a:pt x="344" y="704"/>
                  </a:lnTo>
                  <a:lnTo>
                    <a:pt x="344" y="736"/>
                  </a:lnTo>
                  <a:lnTo>
                    <a:pt x="336" y="744"/>
                  </a:lnTo>
                  <a:lnTo>
                    <a:pt x="336" y="752"/>
                  </a:lnTo>
                  <a:lnTo>
                    <a:pt x="336" y="768"/>
                  </a:lnTo>
                  <a:lnTo>
                    <a:pt x="336" y="776"/>
                  </a:lnTo>
                  <a:lnTo>
                    <a:pt x="328" y="784"/>
                  </a:lnTo>
                  <a:lnTo>
                    <a:pt x="0" y="296"/>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108"/>
            <p:cNvSpPr>
              <a:spLocks/>
            </p:cNvSpPr>
            <p:nvPr/>
          </p:nvSpPr>
          <p:spPr bwMode="auto">
            <a:xfrm>
              <a:off x="2765822" y="1633538"/>
              <a:ext cx="623888" cy="791766"/>
            </a:xfrm>
            <a:custGeom>
              <a:avLst/>
              <a:gdLst>
                <a:gd name="T0" fmla="*/ 831850 w 448"/>
                <a:gd name="T1" fmla="*/ 297377 h 568"/>
                <a:gd name="T2" fmla="*/ 831850 w 448"/>
                <a:gd name="T3" fmla="*/ 297377 h 568"/>
                <a:gd name="T4" fmla="*/ 549615 w 448"/>
                <a:gd name="T5" fmla="*/ 252770 h 568"/>
                <a:gd name="T6" fmla="*/ 549615 w 448"/>
                <a:gd name="T7" fmla="*/ 252770 h 568"/>
                <a:gd name="T8" fmla="*/ 579324 w 448"/>
                <a:gd name="T9" fmla="*/ 74344 h 568"/>
                <a:gd name="T10" fmla="*/ 579324 w 448"/>
                <a:gd name="T11" fmla="*/ 74344 h 568"/>
                <a:gd name="T12" fmla="*/ 178254 w 448"/>
                <a:gd name="T13" fmla="*/ 0 h 568"/>
                <a:gd name="T14" fmla="*/ 178254 w 448"/>
                <a:gd name="T15" fmla="*/ 0 h 568"/>
                <a:gd name="T16" fmla="*/ 0 w 448"/>
                <a:gd name="T17" fmla="*/ 936737 h 568"/>
                <a:gd name="T18" fmla="*/ 0 w 448"/>
                <a:gd name="T19" fmla="*/ 936737 h 568"/>
                <a:gd name="T20" fmla="*/ 727869 w 448"/>
                <a:gd name="T21" fmla="*/ 1055688 h 568"/>
                <a:gd name="T22" fmla="*/ 727869 w 448"/>
                <a:gd name="T23" fmla="*/ 1055688 h 568"/>
                <a:gd name="T24" fmla="*/ 831850 w 448"/>
                <a:gd name="T25" fmla="*/ 297377 h 5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8" h="568">
                  <a:moveTo>
                    <a:pt x="448" y="160"/>
                  </a:moveTo>
                  <a:lnTo>
                    <a:pt x="448" y="160"/>
                  </a:lnTo>
                  <a:lnTo>
                    <a:pt x="296" y="136"/>
                  </a:lnTo>
                  <a:lnTo>
                    <a:pt x="312" y="40"/>
                  </a:lnTo>
                  <a:lnTo>
                    <a:pt x="96" y="0"/>
                  </a:lnTo>
                  <a:lnTo>
                    <a:pt x="0" y="504"/>
                  </a:lnTo>
                  <a:lnTo>
                    <a:pt x="392" y="568"/>
                  </a:lnTo>
                  <a:lnTo>
                    <a:pt x="448" y="160"/>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109"/>
            <p:cNvSpPr>
              <a:spLocks/>
            </p:cNvSpPr>
            <p:nvPr/>
          </p:nvSpPr>
          <p:spPr bwMode="auto">
            <a:xfrm>
              <a:off x="2553891" y="2336006"/>
              <a:ext cx="758428" cy="881063"/>
            </a:xfrm>
            <a:custGeom>
              <a:avLst/>
              <a:gdLst>
                <a:gd name="T0" fmla="*/ 59485 w 544"/>
                <a:gd name="T1" fmla="*/ 773253 h 632"/>
                <a:gd name="T2" fmla="*/ 59485 w 544"/>
                <a:gd name="T3" fmla="*/ 728642 h 632"/>
                <a:gd name="T4" fmla="*/ 44613 w 544"/>
                <a:gd name="T5" fmla="*/ 713772 h 632"/>
                <a:gd name="T6" fmla="*/ 44613 w 544"/>
                <a:gd name="T7" fmla="*/ 684032 h 632"/>
                <a:gd name="T8" fmla="*/ 44613 w 544"/>
                <a:gd name="T9" fmla="*/ 669161 h 632"/>
                <a:gd name="T10" fmla="*/ 44613 w 544"/>
                <a:gd name="T11" fmla="*/ 654291 h 632"/>
                <a:gd name="T12" fmla="*/ 89227 w 544"/>
                <a:gd name="T13" fmla="*/ 624551 h 632"/>
                <a:gd name="T14" fmla="*/ 89227 w 544"/>
                <a:gd name="T15" fmla="*/ 579940 h 632"/>
                <a:gd name="T16" fmla="*/ 89227 w 544"/>
                <a:gd name="T17" fmla="*/ 550199 h 632"/>
                <a:gd name="T18" fmla="*/ 163582 w 544"/>
                <a:gd name="T19" fmla="*/ 520459 h 632"/>
                <a:gd name="T20" fmla="*/ 163582 w 544"/>
                <a:gd name="T21" fmla="*/ 505589 h 632"/>
                <a:gd name="T22" fmla="*/ 163582 w 544"/>
                <a:gd name="T23" fmla="*/ 490718 h 632"/>
                <a:gd name="T24" fmla="*/ 148711 w 544"/>
                <a:gd name="T25" fmla="*/ 460978 h 632"/>
                <a:gd name="T26" fmla="*/ 148711 w 544"/>
                <a:gd name="T27" fmla="*/ 431237 h 632"/>
                <a:gd name="T28" fmla="*/ 118969 w 544"/>
                <a:gd name="T29" fmla="*/ 371756 h 632"/>
                <a:gd name="T30" fmla="*/ 118969 w 544"/>
                <a:gd name="T31" fmla="*/ 342016 h 632"/>
                <a:gd name="T32" fmla="*/ 133840 w 544"/>
                <a:gd name="T33" fmla="*/ 327146 h 632"/>
                <a:gd name="T34" fmla="*/ 133840 w 544"/>
                <a:gd name="T35" fmla="*/ 282535 h 632"/>
                <a:gd name="T36" fmla="*/ 133840 w 544"/>
                <a:gd name="T37" fmla="*/ 267665 h 632"/>
                <a:gd name="T38" fmla="*/ 148711 w 544"/>
                <a:gd name="T39" fmla="*/ 193313 h 632"/>
                <a:gd name="T40" fmla="*/ 148711 w 544"/>
                <a:gd name="T41" fmla="*/ 148703 h 632"/>
                <a:gd name="T42" fmla="*/ 163582 w 544"/>
                <a:gd name="T43" fmla="*/ 133832 h 632"/>
                <a:gd name="T44" fmla="*/ 178454 w 544"/>
                <a:gd name="T45" fmla="*/ 133832 h 632"/>
                <a:gd name="T46" fmla="*/ 208196 w 544"/>
                <a:gd name="T47" fmla="*/ 148703 h 632"/>
                <a:gd name="T48" fmla="*/ 223067 w 544"/>
                <a:gd name="T49" fmla="*/ 178443 h 632"/>
                <a:gd name="T50" fmla="*/ 252809 w 544"/>
                <a:gd name="T51" fmla="*/ 148703 h 632"/>
                <a:gd name="T52" fmla="*/ 282552 w 544"/>
                <a:gd name="T53" fmla="*/ 0 h 632"/>
                <a:gd name="T54" fmla="*/ 1011237 w 544"/>
                <a:gd name="T55" fmla="*/ 118962 h 632"/>
                <a:gd name="T56" fmla="*/ 862526 w 544"/>
                <a:gd name="T57" fmla="*/ 1174750 h 632"/>
                <a:gd name="T58" fmla="*/ 550232 w 544"/>
                <a:gd name="T59" fmla="*/ 1130139 h 632"/>
                <a:gd name="T60" fmla="*/ 0 w 544"/>
                <a:gd name="T61" fmla="*/ 817864 h 632"/>
                <a:gd name="T62" fmla="*/ 29742 w 544"/>
                <a:gd name="T63" fmla="*/ 773253 h 632"/>
                <a:gd name="T64" fmla="*/ 44613 w 544"/>
                <a:gd name="T65" fmla="*/ 773253 h 6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44" h="632">
                  <a:moveTo>
                    <a:pt x="24" y="416"/>
                  </a:moveTo>
                  <a:lnTo>
                    <a:pt x="32" y="416"/>
                  </a:lnTo>
                  <a:lnTo>
                    <a:pt x="32" y="392"/>
                  </a:lnTo>
                  <a:lnTo>
                    <a:pt x="24" y="384"/>
                  </a:lnTo>
                  <a:lnTo>
                    <a:pt x="24" y="368"/>
                  </a:lnTo>
                  <a:lnTo>
                    <a:pt x="24" y="360"/>
                  </a:lnTo>
                  <a:lnTo>
                    <a:pt x="24" y="352"/>
                  </a:lnTo>
                  <a:lnTo>
                    <a:pt x="40" y="344"/>
                  </a:lnTo>
                  <a:lnTo>
                    <a:pt x="48" y="336"/>
                  </a:lnTo>
                  <a:lnTo>
                    <a:pt x="48" y="320"/>
                  </a:lnTo>
                  <a:lnTo>
                    <a:pt x="48" y="312"/>
                  </a:lnTo>
                  <a:lnTo>
                    <a:pt x="48" y="304"/>
                  </a:lnTo>
                  <a:lnTo>
                    <a:pt x="48" y="296"/>
                  </a:lnTo>
                  <a:lnTo>
                    <a:pt x="72" y="280"/>
                  </a:lnTo>
                  <a:lnTo>
                    <a:pt x="88" y="280"/>
                  </a:lnTo>
                  <a:lnTo>
                    <a:pt x="88" y="272"/>
                  </a:lnTo>
                  <a:lnTo>
                    <a:pt x="88" y="264"/>
                  </a:lnTo>
                  <a:lnTo>
                    <a:pt x="80" y="248"/>
                  </a:lnTo>
                  <a:lnTo>
                    <a:pt x="80" y="232"/>
                  </a:lnTo>
                  <a:lnTo>
                    <a:pt x="64" y="208"/>
                  </a:lnTo>
                  <a:lnTo>
                    <a:pt x="64" y="200"/>
                  </a:lnTo>
                  <a:lnTo>
                    <a:pt x="64" y="184"/>
                  </a:lnTo>
                  <a:lnTo>
                    <a:pt x="72" y="176"/>
                  </a:lnTo>
                  <a:lnTo>
                    <a:pt x="72" y="168"/>
                  </a:lnTo>
                  <a:lnTo>
                    <a:pt x="72" y="152"/>
                  </a:lnTo>
                  <a:lnTo>
                    <a:pt x="72" y="144"/>
                  </a:lnTo>
                  <a:lnTo>
                    <a:pt x="80" y="136"/>
                  </a:lnTo>
                  <a:lnTo>
                    <a:pt x="80" y="104"/>
                  </a:lnTo>
                  <a:lnTo>
                    <a:pt x="80" y="88"/>
                  </a:lnTo>
                  <a:lnTo>
                    <a:pt x="80" y="80"/>
                  </a:lnTo>
                  <a:lnTo>
                    <a:pt x="88" y="80"/>
                  </a:lnTo>
                  <a:lnTo>
                    <a:pt x="88" y="72"/>
                  </a:lnTo>
                  <a:lnTo>
                    <a:pt x="96" y="72"/>
                  </a:lnTo>
                  <a:lnTo>
                    <a:pt x="96" y="80"/>
                  </a:lnTo>
                  <a:lnTo>
                    <a:pt x="112" y="80"/>
                  </a:lnTo>
                  <a:lnTo>
                    <a:pt x="112" y="88"/>
                  </a:lnTo>
                  <a:lnTo>
                    <a:pt x="120" y="96"/>
                  </a:lnTo>
                  <a:lnTo>
                    <a:pt x="128" y="96"/>
                  </a:lnTo>
                  <a:lnTo>
                    <a:pt x="136" y="80"/>
                  </a:lnTo>
                  <a:lnTo>
                    <a:pt x="136" y="72"/>
                  </a:lnTo>
                  <a:lnTo>
                    <a:pt x="152" y="0"/>
                  </a:lnTo>
                  <a:lnTo>
                    <a:pt x="544" y="64"/>
                  </a:lnTo>
                  <a:lnTo>
                    <a:pt x="464" y="632"/>
                  </a:lnTo>
                  <a:lnTo>
                    <a:pt x="296" y="608"/>
                  </a:lnTo>
                  <a:lnTo>
                    <a:pt x="0" y="440"/>
                  </a:lnTo>
                  <a:lnTo>
                    <a:pt x="16" y="416"/>
                  </a:lnTo>
                  <a:lnTo>
                    <a:pt x="24" y="416"/>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110"/>
            <p:cNvSpPr>
              <a:spLocks/>
            </p:cNvSpPr>
            <p:nvPr/>
          </p:nvSpPr>
          <p:spPr bwMode="auto">
            <a:xfrm>
              <a:off x="2587229" y="607219"/>
              <a:ext cx="669131" cy="1082279"/>
            </a:xfrm>
            <a:custGeom>
              <a:avLst/>
              <a:gdLst>
                <a:gd name="T0" fmla="*/ 386609 w 480"/>
                <a:gd name="T1" fmla="*/ 238027 h 776"/>
                <a:gd name="T2" fmla="*/ 401479 w 480"/>
                <a:gd name="T3" fmla="*/ 297534 h 776"/>
                <a:gd name="T4" fmla="*/ 401479 w 480"/>
                <a:gd name="T5" fmla="*/ 312410 h 776"/>
                <a:gd name="T6" fmla="*/ 386609 w 480"/>
                <a:gd name="T7" fmla="*/ 312410 h 776"/>
                <a:gd name="T8" fmla="*/ 416348 w 480"/>
                <a:gd name="T9" fmla="*/ 342164 h 776"/>
                <a:gd name="T10" fmla="*/ 416348 w 480"/>
                <a:gd name="T11" fmla="*/ 357040 h 776"/>
                <a:gd name="T12" fmla="*/ 460957 w 480"/>
                <a:gd name="T13" fmla="*/ 461177 h 776"/>
                <a:gd name="T14" fmla="*/ 475827 w 480"/>
                <a:gd name="T15" fmla="*/ 461177 h 776"/>
                <a:gd name="T16" fmla="*/ 490696 w 480"/>
                <a:gd name="T17" fmla="*/ 476054 h 776"/>
                <a:gd name="T18" fmla="*/ 505566 w 480"/>
                <a:gd name="T19" fmla="*/ 490930 h 776"/>
                <a:gd name="T20" fmla="*/ 535305 w 480"/>
                <a:gd name="T21" fmla="*/ 505807 h 776"/>
                <a:gd name="T22" fmla="*/ 520435 w 480"/>
                <a:gd name="T23" fmla="*/ 550437 h 776"/>
                <a:gd name="T24" fmla="*/ 505566 w 480"/>
                <a:gd name="T25" fmla="*/ 565314 h 776"/>
                <a:gd name="T26" fmla="*/ 505566 w 480"/>
                <a:gd name="T27" fmla="*/ 595067 h 776"/>
                <a:gd name="T28" fmla="*/ 505566 w 480"/>
                <a:gd name="T29" fmla="*/ 624821 h 776"/>
                <a:gd name="T30" fmla="*/ 490696 w 480"/>
                <a:gd name="T31" fmla="*/ 639697 h 776"/>
                <a:gd name="T32" fmla="*/ 475827 w 480"/>
                <a:gd name="T33" fmla="*/ 684327 h 776"/>
                <a:gd name="T34" fmla="*/ 475827 w 480"/>
                <a:gd name="T35" fmla="*/ 684327 h 776"/>
                <a:gd name="T36" fmla="*/ 490696 w 480"/>
                <a:gd name="T37" fmla="*/ 699204 h 776"/>
                <a:gd name="T38" fmla="*/ 520435 w 480"/>
                <a:gd name="T39" fmla="*/ 714081 h 776"/>
                <a:gd name="T40" fmla="*/ 550175 w 480"/>
                <a:gd name="T41" fmla="*/ 684327 h 776"/>
                <a:gd name="T42" fmla="*/ 565044 w 480"/>
                <a:gd name="T43" fmla="*/ 714081 h 776"/>
                <a:gd name="T44" fmla="*/ 565044 w 480"/>
                <a:gd name="T45" fmla="*/ 758711 h 776"/>
                <a:gd name="T46" fmla="*/ 594783 w 480"/>
                <a:gd name="T47" fmla="*/ 833094 h 776"/>
                <a:gd name="T48" fmla="*/ 594783 w 480"/>
                <a:gd name="T49" fmla="*/ 862847 h 776"/>
                <a:gd name="T50" fmla="*/ 624523 w 480"/>
                <a:gd name="T51" fmla="*/ 892601 h 776"/>
                <a:gd name="T52" fmla="*/ 639392 w 480"/>
                <a:gd name="T53" fmla="*/ 966984 h 776"/>
                <a:gd name="T54" fmla="*/ 669131 w 480"/>
                <a:gd name="T55" fmla="*/ 937231 h 776"/>
                <a:gd name="T56" fmla="*/ 698870 w 480"/>
                <a:gd name="T57" fmla="*/ 952108 h 776"/>
                <a:gd name="T58" fmla="*/ 728610 w 480"/>
                <a:gd name="T59" fmla="*/ 937231 h 776"/>
                <a:gd name="T60" fmla="*/ 743479 w 480"/>
                <a:gd name="T61" fmla="*/ 952108 h 776"/>
                <a:gd name="T62" fmla="*/ 788088 w 480"/>
                <a:gd name="T63" fmla="*/ 937231 h 776"/>
                <a:gd name="T64" fmla="*/ 817827 w 480"/>
                <a:gd name="T65" fmla="*/ 952108 h 776"/>
                <a:gd name="T66" fmla="*/ 847566 w 480"/>
                <a:gd name="T67" fmla="*/ 922354 h 776"/>
                <a:gd name="T68" fmla="*/ 862436 w 480"/>
                <a:gd name="T69" fmla="*/ 922354 h 776"/>
                <a:gd name="T70" fmla="*/ 892175 w 480"/>
                <a:gd name="T71" fmla="*/ 981861 h 776"/>
                <a:gd name="T72" fmla="*/ 416348 w 480"/>
                <a:gd name="T73" fmla="*/ 1368655 h 776"/>
                <a:gd name="T74" fmla="*/ 0 w 480"/>
                <a:gd name="T75" fmla="*/ 1279395 h 776"/>
                <a:gd name="T76" fmla="*/ 74348 w 480"/>
                <a:gd name="T77" fmla="*/ 966984 h 776"/>
                <a:gd name="T78" fmla="*/ 104087 w 480"/>
                <a:gd name="T79" fmla="*/ 922354 h 776"/>
                <a:gd name="T80" fmla="*/ 104087 w 480"/>
                <a:gd name="T81" fmla="*/ 892601 h 776"/>
                <a:gd name="T82" fmla="*/ 104087 w 480"/>
                <a:gd name="T83" fmla="*/ 877724 h 776"/>
                <a:gd name="T84" fmla="*/ 74348 w 480"/>
                <a:gd name="T85" fmla="*/ 847971 h 776"/>
                <a:gd name="T86" fmla="*/ 133826 w 480"/>
                <a:gd name="T87" fmla="*/ 758711 h 776"/>
                <a:gd name="T88" fmla="*/ 148696 w 480"/>
                <a:gd name="T89" fmla="*/ 728957 h 776"/>
                <a:gd name="T90" fmla="*/ 223044 w 480"/>
                <a:gd name="T91" fmla="*/ 624821 h 776"/>
                <a:gd name="T92" fmla="*/ 208174 w 480"/>
                <a:gd name="T93" fmla="*/ 595067 h 776"/>
                <a:gd name="T94" fmla="*/ 178435 w 480"/>
                <a:gd name="T95" fmla="*/ 535560 h 776"/>
                <a:gd name="T96" fmla="*/ 178435 w 480"/>
                <a:gd name="T97" fmla="*/ 476054 h 776"/>
                <a:gd name="T98" fmla="*/ 282522 w 480"/>
                <a:gd name="T99" fmla="*/ 0 h 776"/>
                <a:gd name="T100" fmla="*/ 401479 w 480"/>
                <a:gd name="T101" fmla="*/ 29753 h 77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0" h="776">
                  <a:moveTo>
                    <a:pt x="200" y="112"/>
                  </a:moveTo>
                  <a:lnTo>
                    <a:pt x="200" y="112"/>
                  </a:lnTo>
                  <a:lnTo>
                    <a:pt x="208" y="128"/>
                  </a:lnTo>
                  <a:lnTo>
                    <a:pt x="216" y="152"/>
                  </a:lnTo>
                  <a:lnTo>
                    <a:pt x="216" y="160"/>
                  </a:lnTo>
                  <a:lnTo>
                    <a:pt x="208" y="160"/>
                  </a:lnTo>
                  <a:lnTo>
                    <a:pt x="216" y="168"/>
                  </a:lnTo>
                  <a:lnTo>
                    <a:pt x="208" y="168"/>
                  </a:lnTo>
                  <a:lnTo>
                    <a:pt x="208" y="176"/>
                  </a:lnTo>
                  <a:lnTo>
                    <a:pt x="224" y="184"/>
                  </a:lnTo>
                  <a:lnTo>
                    <a:pt x="224" y="192"/>
                  </a:lnTo>
                  <a:lnTo>
                    <a:pt x="240" y="192"/>
                  </a:lnTo>
                  <a:lnTo>
                    <a:pt x="248" y="232"/>
                  </a:lnTo>
                  <a:lnTo>
                    <a:pt x="248" y="248"/>
                  </a:lnTo>
                  <a:lnTo>
                    <a:pt x="256" y="248"/>
                  </a:lnTo>
                  <a:lnTo>
                    <a:pt x="256" y="256"/>
                  </a:lnTo>
                  <a:lnTo>
                    <a:pt x="264" y="256"/>
                  </a:lnTo>
                  <a:lnTo>
                    <a:pt x="272" y="264"/>
                  </a:lnTo>
                  <a:lnTo>
                    <a:pt x="288" y="264"/>
                  </a:lnTo>
                  <a:lnTo>
                    <a:pt x="288" y="272"/>
                  </a:lnTo>
                  <a:lnTo>
                    <a:pt x="280" y="288"/>
                  </a:lnTo>
                  <a:lnTo>
                    <a:pt x="280" y="296"/>
                  </a:lnTo>
                  <a:lnTo>
                    <a:pt x="272" y="304"/>
                  </a:lnTo>
                  <a:lnTo>
                    <a:pt x="272" y="312"/>
                  </a:lnTo>
                  <a:lnTo>
                    <a:pt x="272" y="320"/>
                  </a:lnTo>
                  <a:lnTo>
                    <a:pt x="264" y="328"/>
                  </a:lnTo>
                  <a:lnTo>
                    <a:pt x="272" y="336"/>
                  </a:lnTo>
                  <a:lnTo>
                    <a:pt x="264" y="344"/>
                  </a:lnTo>
                  <a:lnTo>
                    <a:pt x="256" y="344"/>
                  </a:lnTo>
                  <a:lnTo>
                    <a:pt x="256" y="360"/>
                  </a:lnTo>
                  <a:lnTo>
                    <a:pt x="256" y="368"/>
                  </a:lnTo>
                  <a:lnTo>
                    <a:pt x="256" y="376"/>
                  </a:lnTo>
                  <a:lnTo>
                    <a:pt x="264" y="376"/>
                  </a:lnTo>
                  <a:lnTo>
                    <a:pt x="264" y="384"/>
                  </a:lnTo>
                  <a:lnTo>
                    <a:pt x="280" y="384"/>
                  </a:lnTo>
                  <a:lnTo>
                    <a:pt x="296" y="368"/>
                  </a:lnTo>
                  <a:lnTo>
                    <a:pt x="304" y="368"/>
                  </a:lnTo>
                  <a:lnTo>
                    <a:pt x="304" y="384"/>
                  </a:lnTo>
                  <a:lnTo>
                    <a:pt x="304" y="392"/>
                  </a:lnTo>
                  <a:lnTo>
                    <a:pt x="304" y="408"/>
                  </a:lnTo>
                  <a:lnTo>
                    <a:pt x="312" y="424"/>
                  </a:lnTo>
                  <a:lnTo>
                    <a:pt x="320" y="440"/>
                  </a:lnTo>
                  <a:lnTo>
                    <a:pt x="320" y="448"/>
                  </a:lnTo>
                  <a:lnTo>
                    <a:pt x="312" y="448"/>
                  </a:lnTo>
                  <a:lnTo>
                    <a:pt x="312" y="456"/>
                  </a:lnTo>
                  <a:lnTo>
                    <a:pt x="320" y="464"/>
                  </a:lnTo>
                  <a:lnTo>
                    <a:pt x="328" y="464"/>
                  </a:lnTo>
                  <a:lnTo>
                    <a:pt x="336" y="480"/>
                  </a:lnTo>
                  <a:lnTo>
                    <a:pt x="336" y="488"/>
                  </a:lnTo>
                  <a:lnTo>
                    <a:pt x="344" y="512"/>
                  </a:lnTo>
                  <a:lnTo>
                    <a:pt x="344" y="520"/>
                  </a:lnTo>
                  <a:lnTo>
                    <a:pt x="352" y="520"/>
                  </a:lnTo>
                  <a:lnTo>
                    <a:pt x="352" y="512"/>
                  </a:lnTo>
                  <a:lnTo>
                    <a:pt x="360" y="504"/>
                  </a:lnTo>
                  <a:lnTo>
                    <a:pt x="368" y="504"/>
                  </a:lnTo>
                  <a:lnTo>
                    <a:pt x="376" y="512"/>
                  </a:lnTo>
                  <a:lnTo>
                    <a:pt x="384" y="512"/>
                  </a:lnTo>
                  <a:lnTo>
                    <a:pt x="392" y="504"/>
                  </a:lnTo>
                  <a:lnTo>
                    <a:pt x="400" y="504"/>
                  </a:lnTo>
                  <a:lnTo>
                    <a:pt x="400" y="512"/>
                  </a:lnTo>
                  <a:lnTo>
                    <a:pt x="408" y="512"/>
                  </a:lnTo>
                  <a:lnTo>
                    <a:pt x="424" y="504"/>
                  </a:lnTo>
                  <a:lnTo>
                    <a:pt x="432" y="512"/>
                  </a:lnTo>
                  <a:lnTo>
                    <a:pt x="440" y="512"/>
                  </a:lnTo>
                  <a:lnTo>
                    <a:pt x="448" y="512"/>
                  </a:lnTo>
                  <a:lnTo>
                    <a:pt x="456" y="496"/>
                  </a:lnTo>
                  <a:lnTo>
                    <a:pt x="464" y="496"/>
                  </a:lnTo>
                  <a:lnTo>
                    <a:pt x="472" y="512"/>
                  </a:lnTo>
                  <a:lnTo>
                    <a:pt x="480" y="528"/>
                  </a:lnTo>
                  <a:lnTo>
                    <a:pt x="440" y="776"/>
                  </a:lnTo>
                  <a:lnTo>
                    <a:pt x="224" y="736"/>
                  </a:lnTo>
                  <a:lnTo>
                    <a:pt x="176" y="728"/>
                  </a:lnTo>
                  <a:lnTo>
                    <a:pt x="72" y="704"/>
                  </a:lnTo>
                  <a:lnTo>
                    <a:pt x="0" y="688"/>
                  </a:lnTo>
                  <a:lnTo>
                    <a:pt x="40" y="536"/>
                  </a:lnTo>
                  <a:lnTo>
                    <a:pt x="40" y="520"/>
                  </a:lnTo>
                  <a:lnTo>
                    <a:pt x="56" y="496"/>
                  </a:lnTo>
                  <a:lnTo>
                    <a:pt x="56" y="488"/>
                  </a:lnTo>
                  <a:lnTo>
                    <a:pt x="56" y="480"/>
                  </a:lnTo>
                  <a:lnTo>
                    <a:pt x="56" y="472"/>
                  </a:lnTo>
                  <a:lnTo>
                    <a:pt x="40" y="464"/>
                  </a:lnTo>
                  <a:lnTo>
                    <a:pt x="40" y="456"/>
                  </a:lnTo>
                  <a:lnTo>
                    <a:pt x="48" y="448"/>
                  </a:lnTo>
                  <a:lnTo>
                    <a:pt x="48" y="432"/>
                  </a:lnTo>
                  <a:lnTo>
                    <a:pt x="72" y="408"/>
                  </a:lnTo>
                  <a:lnTo>
                    <a:pt x="80" y="400"/>
                  </a:lnTo>
                  <a:lnTo>
                    <a:pt x="80" y="392"/>
                  </a:lnTo>
                  <a:lnTo>
                    <a:pt x="120" y="344"/>
                  </a:lnTo>
                  <a:lnTo>
                    <a:pt x="120" y="336"/>
                  </a:lnTo>
                  <a:lnTo>
                    <a:pt x="120" y="328"/>
                  </a:lnTo>
                  <a:lnTo>
                    <a:pt x="112" y="320"/>
                  </a:lnTo>
                  <a:lnTo>
                    <a:pt x="96" y="296"/>
                  </a:lnTo>
                  <a:lnTo>
                    <a:pt x="96" y="288"/>
                  </a:lnTo>
                  <a:lnTo>
                    <a:pt x="104" y="280"/>
                  </a:lnTo>
                  <a:lnTo>
                    <a:pt x="104" y="272"/>
                  </a:lnTo>
                  <a:lnTo>
                    <a:pt x="96" y="256"/>
                  </a:lnTo>
                  <a:lnTo>
                    <a:pt x="104" y="248"/>
                  </a:lnTo>
                  <a:lnTo>
                    <a:pt x="152" y="0"/>
                  </a:lnTo>
                  <a:lnTo>
                    <a:pt x="216" y="16"/>
                  </a:lnTo>
                  <a:lnTo>
                    <a:pt x="200" y="112"/>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111"/>
            <p:cNvSpPr>
              <a:spLocks/>
            </p:cNvSpPr>
            <p:nvPr/>
          </p:nvSpPr>
          <p:spPr bwMode="auto">
            <a:xfrm>
              <a:off x="3177779" y="1265635"/>
              <a:ext cx="781050" cy="646509"/>
            </a:xfrm>
            <a:custGeom>
              <a:avLst/>
              <a:gdLst>
                <a:gd name="T0" fmla="*/ 267789 w 560"/>
                <a:gd name="T1" fmla="*/ 787701 h 464"/>
                <a:gd name="T2" fmla="*/ 59509 w 560"/>
                <a:gd name="T3" fmla="*/ 757976 h 464"/>
                <a:gd name="T4" fmla="*/ 0 w 560"/>
                <a:gd name="T5" fmla="*/ 743114 h 464"/>
                <a:gd name="T6" fmla="*/ 0 w 560"/>
                <a:gd name="T7" fmla="*/ 743114 h 464"/>
                <a:gd name="T8" fmla="*/ 29754 w 560"/>
                <a:gd name="T9" fmla="*/ 564766 h 464"/>
                <a:gd name="T10" fmla="*/ 104140 w 560"/>
                <a:gd name="T11" fmla="*/ 104036 h 464"/>
                <a:gd name="T12" fmla="*/ 119017 w 560"/>
                <a:gd name="T13" fmla="*/ 0 h 464"/>
                <a:gd name="T14" fmla="*/ 119017 w 560"/>
                <a:gd name="T15" fmla="*/ 0 h 464"/>
                <a:gd name="T16" fmla="*/ 267789 w 560"/>
                <a:gd name="T17" fmla="*/ 29725 h 464"/>
                <a:gd name="T18" fmla="*/ 639717 w 560"/>
                <a:gd name="T19" fmla="*/ 74311 h 464"/>
                <a:gd name="T20" fmla="*/ 1041400 w 560"/>
                <a:gd name="T21" fmla="*/ 118898 h 464"/>
                <a:gd name="T22" fmla="*/ 1041400 w 560"/>
                <a:gd name="T23" fmla="*/ 118898 h 464"/>
                <a:gd name="T24" fmla="*/ 1011646 w 560"/>
                <a:gd name="T25" fmla="*/ 490455 h 464"/>
                <a:gd name="T26" fmla="*/ 967014 w 560"/>
                <a:gd name="T27" fmla="*/ 862012 h 464"/>
                <a:gd name="T28" fmla="*/ 967014 w 560"/>
                <a:gd name="T29" fmla="*/ 862012 h 464"/>
                <a:gd name="T30" fmla="*/ 892629 w 560"/>
                <a:gd name="T31" fmla="*/ 862012 h 464"/>
                <a:gd name="T32" fmla="*/ 639717 w 560"/>
                <a:gd name="T33" fmla="*/ 832287 h 464"/>
                <a:gd name="T34" fmla="*/ 297543 w 560"/>
                <a:gd name="T35" fmla="*/ 787701 h 464"/>
                <a:gd name="T36" fmla="*/ 267789 w 560"/>
                <a:gd name="T37" fmla="*/ 787701 h 4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60" h="464">
                  <a:moveTo>
                    <a:pt x="144" y="424"/>
                  </a:moveTo>
                  <a:lnTo>
                    <a:pt x="32" y="408"/>
                  </a:lnTo>
                  <a:lnTo>
                    <a:pt x="0" y="400"/>
                  </a:lnTo>
                  <a:lnTo>
                    <a:pt x="16" y="304"/>
                  </a:lnTo>
                  <a:lnTo>
                    <a:pt x="56" y="56"/>
                  </a:lnTo>
                  <a:lnTo>
                    <a:pt x="64" y="0"/>
                  </a:lnTo>
                  <a:lnTo>
                    <a:pt x="144" y="16"/>
                  </a:lnTo>
                  <a:lnTo>
                    <a:pt x="344" y="40"/>
                  </a:lnTo>
                  <a:lnTo>
                    <a:pt x="560" y="64"/>
                  </a:lnTo>
                  <a:lnTo>
                    <a:pt x="544" y="264"/>
                  </a:lnTo>
                  <a:lnTo>
                    <a:pt x="520" y="464"/>
                  </a:lnTo>
                  <a:lnTo>
                    <a:pt x="480" y="464"/>
                  </a:lnTo>
                  <a:lnTo>
                    <a:pt x="344" y="448"/>
                  </a:lnTo>
                  <a:lnTo>
                    <a:pt x="160" y="424"/>
                  </a:lnTo>
                  <a:lnTo>
                    <a:pt x="144" y="424"/>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112"/>
            <p:cNvSpPr>
              <a:spLocks/>
            </p:cNvSpPr>
            <p:nvPr/>
          </p:nvSpPr>
          <p:spPr bwMode="auto">
            <a:xfrm>
              <a:off x="3200400" y="2425303"/>
              <a:ext cx="781050" cy="814388"/>
            </a:xfrm>
            <a:custGeom>
              <a:avLst/>
              <a:gdLst>
                <a:gd name="T0" fmla="*/ 148771 w 560"/>
                <a:gd name="T1" fmla="*/ 996602 h 584"/>
                <a:gd name="T2" fmla="*/ 148771 w 560"/>
                <a:gd name="T3" fmla="*/ 996602 h 584"/>
                <a:gd name="T4" fmla="*/ 401683 w 560"/>
                <a:gd name="T5" fmla="*/ 1026351 h 584"/>
                <a:gd name="T6" fmla="*/ 401683 w 560"/>
                <a:gd name="T7" fmla="*/ 1026351 h 584"/>
                <a:gd name="T8" fmla="*/ 401683 w 560"/>
                <a:gd name="T9" fmla="*/ 1011477 h 584"/>
                <a:gd name="T10" fmla="*/ 401683 w 560"/>
                <a:gd name="T11" fmla="*/ 1011477 h 584"/>
                <a:gd name="T12" fmla="*/ 401683 w 560"/>
                <a:gd name="T13" fmla="*/ 981727 h 584"/>
                <a:gd name="T14" fmla="*/ 401683 w 560"/>
                <a:gd name="T15" fmla="*/ 981727 h 584"/>
                <a:gd name="T16" fmla="*/ 967014 w 560"/>
                <a:gd name="T17" fmla="*/ 1041226 h 584"/>
                <a:gd name="T18" fmla="*/ 967014 w 560"/>
                <a:gd name="T19" fmla="*/ 1041226 h 584"/>
                <a:gd name="T20" fmla="*/ 1026523 w 560"/>
                <a:gd name="T21" fmla="*/ 178496 h 584"/>
                <a:gd name="T22" fmla="*/ 1041400 w 560"/>
                <a:gd name="T23" fmla="*/ 89248 h 584"/>
                <a:gd name="T24" fmla="*/ 1041400 w 560"/>
                <a:gd name="T25" fmla="*/ 89248 h 584"/>
                <a:gd name="T26" fmla="*/ 952137 w 560"/>
                <a:gd name="T27" fmla="*/ 89248 h 584"/>
                <a:gd name="T28" fmla="*/ 609963 w 560"/>
                <a:gd name="T29" fmla="*/ 59499 h 584"/>
                <a:gd name="T30" fmla="*/ 238034 w 560"/>
                <a:gd name="T31" fmla="*/ 14875 h 584"/>
                <a:gd name="T32" fmla="*/ 148771 w 560"/>
                <a:gd name="T33" fmla="*/ 0 h 584"/>
                <a:gd name="T34" fmla="*/ 148771 w 560"/>
                <a:gd name="T35" fmla="*/ 0 h 584"/>
                <a:gd name="T36" fmla="*/ 0 w 560"/>
                <a:gd name="T37" fmla="*/ 1056101 h 584"/>
                <a:gd name="T38" fmla="*/ 0 w 560"/>
                <a:gd name="T39" fmla="*/ 1056101 h 584"/>
                <a:gd name="T40" fmla="*/ 133894 w 560"/>
                <a:gd name="T41" fmla="*/ 1085850 h 584"/>
                <a:gd name="T42" fmla="*/ 133894 w 560"/>
                <a:gd name="T43" fmla="*/ 1085850 h 584"/>
                <a:gd name="T44" fmla="*/ 148771 w 560"/>
                <a:gd name="T45" fmla="*/ 996602 h 5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60" h="584">
                  <a:moveTo>
                    <a:pt x="80" y="536"/>
                  </a:moveTo>
                  <a:lnTo>
                    <a:pt x="80" y="536"/>
                  </a:lnTo>
                  <a:lnTo>
                    <a:pt x="216" y="552"/>
                  </a:lnTo>
                  <a:lnTo>
                    <a:pt x="216" y="544"/>
                  </a:lnTo>
                  <a:lnTo>
                    <a:pt x="216" y="528"/>
                  </a:lnTo>
                  <a:lnTo>
                    <a:pt x="520" y="560"/>
                  </a:lnTo>
                  <a:lnTo>
                    <a:pt x="552" y="96"/>
                  </a:lnTo>
                  <a:lnTo>
                    <a:pt x="560" y="48"/>
                  </a:lnTo>
                  <a:lnTo>
                    <a:pt x="512" y="48"/>
                  </a:lnTo>
                  <a:lnTo>
                    <a:pt x="328" y="32"/>
                  </a:lnTo>
                  <a:lnTo>
                    <a:pt x="128" y="8"/>
                  </a:lnTo>
                  <a:lnTo>
                    <a:pt x="80" y="0"/>
                  </a:lnTo>
                  <a:lnTo>
                    <a:pt x="0" y="568"/>
                  </a:lnTo>
                  <a:lnTo>
                    <a:pt x="72" y="584"/>
                  </a:lnTo>
                  <a:lnTo>
                    <a:pt x="80" y="536"/>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13"/>
            <p:cNvSpPr>
              <a:spLocks/>
            </p:cNvSpPr>
            <p:nvPr/>
          </p:nvSpPr>
          <p:spPr bwMode="auto">
            <a:xfrm>
              <a:off x="2865835" y="629842"/>
              <a:ext cx="1137047" cy="725090"/>
            </a:xfrm>
            <a:custGeom>
              <a:avLst/>
              <a:gdLst>
                <a:gd name="T0" fmla="*/ 1055298 w 816"/>
                <a:gd name="T1" fmla="*/ 922166 h 520"/>
                <a:gd name="T2" fmla="*/ 1456609 w 816"/>
                <a:gd name="T3" fmla="*/ 966787 h 520"/>
                <a:gd name="T4" fmla="*/ 1516062 w 816"/>
                <a:gd name="T5" fmla="*/ 208231 h 520"/>
                <a:gd name="T6" fmla="*/ 609397 w 816"/>
                <a:gd name="T7" fmla="*/ 104116 h 520"/>
                <a:gd name="T8" fmla="*/ 29727 w 816"/>
                <a:gd name="T9" fmla="*/ 0 h 520"/>
                <a:gd name="T10" fmla="*/ 0 w 816"/>
                <a:gd name="T11" fmla="*/ 178484 h 520"/>
                <a:gd name="T12" fmla="*/ 14863 w 816"/>
                <a:gd name="T13" fmla="*/ 208231 h 520"/>
                <a:gd name="T14" fmla="*/ 29727 w 816"/>
                <a:gd name="T15" fmla="*/ 267726 h 520"/>
                <a:gd name="T16" fmla="*/ 14863 w 816"/>
                <a:gd name="T17" fmla="*/ 267726 h 520"/>
                <a:gd name="T18" fmla="*/ 29727 w 816"/>
                <a:gd name="T19" fmla="*/ 282599 h 520"/>
                <a:gd name="T20" fmla="*/ 14863 w 816"/>
                <a:gd name="T21" fmla="*/ 282599 h 520"/>
                <a:gd name="T22" fmla="*/ 14863 w 816"/>
                <a:gd name="T23" fmla="*/ 297473 h 520"/>
                <a:gd name="T24" fmla="*/ 44590 w 816"/>
                <a:gd name="T25" fmla="*/ 312347 h 520"/>
                <a:gd name="T26" fmla="*/ 44590 w 816"/>
                <a:gd name="T27" fmla="*/ 327220 h 520"/>
                <a:gd name="T28" fmla="*/ 74317 w 816"/>
                <a:gd name="T29" fmla="*/ 327220 h 520"/>
                <a:gd name="T30" fmla="*/ 89180 w 816"/>
                <a:gd name="T31" fmla="*/ 431336 h 520"/>
                <a:gd name="T32" fmla="*/ 104043 w 816"/>
                <a:gd name="T33" fmla="*/ 431336 h 520"/>
                <a:gd name="T34" fmla="*/ 104043 w 816"/>
                <a:gd name="T35" fmla="*/ 446209 h 520"/>
                <a:gd name="T36" fmla="*/ 118907 w 816"/>
                <a:gd name="T37" fmla="*/ 446209 h 520"/>
                <a:gd name="T38" fmla="*/ 133770 w 816"/>
                <a:gd name="T39" fmla="*/ 461083 h 520"/>
                <a:gd name="T40" fmla="*/ 133770 w 816"/>
                <a:gd name="T41" fmla="*/ 461083 h 520"/>
                <a:gd name="T42" fmla="*/ 163497 w 816"/>
                <a:gd name="T43" fmla="*/ 475957 h 520"/>
                <a:gd name="T44" fmla="*/ 148634 w 816"/>
                <a:gd name="T45" fmla="*/ 505704 h 520"/>
                <a:gd name="T46" fmla="*/ 148634 w 816"/>
                <a:gd name="T47" fmla="*/ 520578 h 520"/>
                <a:gd name="T48" fmla="*/ 133770 w 816"/>
                <a:gd name="T49" fmla="*/ 535451 h 520"/>
                <a:gd name="T50" fmla="*/ 133770 w 816"/>
                <a:gd name="T51" fmla="*/ 550325 h 520"/>
                <a:gd name="T52" fmla="*/ 133770 w 816"/>
                <a:gd name="T53" fmla="*/ 565199 h 520"/>
                <a:gd name="T54" fmla="*/ 133770 w 816"/>
                <a:gd name="T55" fmla="*/ 594946 h 520"/>
                <a:gd name="T56" fmla="*/ 118907 w 816"/>
                <a:gd name="T57" fmla="*/ 609819 h 520"/>
                <a:gd name="T58" fmla="*/ 104043 w 816"/>
                <a:gd name="T59" fmla="*/ 609819 h 520"/>
                <a:gd name="T60" fmla="*/ 104043 w 816"/>
                <a:gd name="T61" fmla="*/ 654440 h 520"/>
                <a:gd name="T62" fmla="*/ 104043 w 816"/>
                <a:gd name="T63" fmla="*/ 654440 h 520"/>
                <a:gd name="T64" fmla="*/ 104043 w 816"/>
                <a:gd name="T65" fmla="*/ 669314 h 520"/>
                <a:gd name="T66" fmla="*/ 118907 w 816"/>
                <a:gd name="T67" fmla="*/ 669314 h 520"/>
                <a:gd name="T68" fmla="*/ 118907 w 816"/>
                <a:gd name="T69" fmla="*/ 684188 h 520"/>
                <a:gd name="T70" fmla="*/ 148634 w 816"/>
                <a:gd name="T71" fmla="*/ 684188 h 520"/>
                <a:gd name="T72" fmla="*/ 178360 w 816"/>
                <a:gd name="T73" fmla="*/ 654440 h 520"/>
                <a:gd name="T74" fmla="*/ 193224 w 816"/>
                <a:gd name="T75" fmla="*/ 654440 h 520"/>
                <a:gd name="T76" fmla="*/ 193224 w 816"/>
                <a:gd name="T77" fmla="*/ 684188 h 520"/>
                <a:gd name="T78" fmla="*/ 193224 w 816"/>
                <a:gd name="T79" fmla="*/ 728809 h 520"/>
                <a:gd name="T80" fmla="*/ 222950 w 816"/>
                <a:gd name="T81" fmla="*/ 788303 h 520"/>
                <a:gd name="T82" fmla="*/ 208087 w 816"/>
                <a:gd name="T83" fmla="*/ 803177 h 520"/>
                <a:gd name="T84" fmla="*/ 222950 w 816"/>
                <a:gd name="T85" fmla="*/ 832924 h 520"/>
                <a:gd name="T86" fmla="*/ 252677 w 816"/>
                <a:gd name="T87" fmla="*/ 862671 h 520"/>
                <a:gd name="T88" fmla="*/ 252677 w 816"/>
                <a:gd name="T89" fmla="*/ 877545 h 520"/>
                <a:gd name="T90" fmla="*/ 267540 w 816"/>
                <a:gd name="T91" fmla="*/ 937040 h 520"/>
                <a:gd name="T92" fmla="*/ 282404 w 816"/>
                <a:gd name="T93" fmla="*/ 922166 h 520"/>
                <a:gd name="T94" fmla="*/ 312130 w 816"/>
                <a:gd name="T95" fmla="*/ 907292 h 520"/>
                <a:gd name="T96" fmla="*/ 326994 w 816"/>
                <a:gd name="T97" fmla="*/ 922166 h 520"/>
                <a:gd name="T98" fmla="*/ 356720 w 816"/>
                <a:gd name="T99" fmla="*/ 907292 h 520"/>
                <a:gd name="T100" fmla="*/ 371584 w 816"/>
                <a:gd name="T101" fmla="*/ 907292 h 520"/>
                <a:gd name="T102" fmla="*/ 371584 w 816"/>
                <a:gd name="T103" fmla="*/ 922166 h 520"/>
                <a:gd name="T104" fmla="*/ 416174 w 816"/>
                <a:gd name="T105" fmla="*/ 907292 h 520"/>
                <a:gd name="T106" fmla="*/ 431037 w 816"/>
                <a:gd name="T107" fmla="*/ 922166 h 520"/>
                <a:gd name="T108" fmla="*/ 445901 w 816"/>
                <a:gd name="T109" fmla="*/ 922166 h 520"/>
                <a:gd name="T110" fmla="*/ 460764 w 816"/>
                <a:gd name="T111" fmla="*/ 922166 h 520"/>
                <a:gd name="T112" fmla="*/ 475627 w 816"/>
                <a:gd name="T113" fmla="*/ 892419 h 520"/>
                <a:gd name="T114" fmla="*/ 490491 w 816"/>
                <a:gd name="T115" fmla="*/ 892419 h 520"/>
                <a:gd name="T116" fmla="*/ 520217 w 816"/>
                <a:gd name="T117" fmla="*/ 951913 h 520"/>
                <a:gd name="T118" fmla="*/ 535081 w 816"/>
                <a:gd name="T119" fmla="*/ 847798 h 520"/>
                <a:gd name="T120" fmla="*/ 683714 w 816"/>
                <a:gd name="T121" fmla="*/ 877545 h 52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16" h="520">
                  <a:moveTo>
                    <a:pt x="368" y="472"/>
                  </a:moveTo>
                  <a:lnTo>
                    <a:pt x="568" y="496"/>
                  </a:lnTo>
                  <a:lnTo>
                    <a:pt x="784" y="520"/>
                  </a:lnTo>
                  <a:lnTo>
                    <a:pt x="816" y="112"/>
                  </a:lnTo>
                  <a:lnTo>
                    <a:pt x="696" y="112"/>
                  </a:lnTo>
                  <a:lnTo>
                    <a:pt x="328" y="56"/>
                  </a:lnTo>
                  <a:lnTo>
                    <a:pt x="88" y="16"/>
                  </a:lnTo>
                  <a:lnTo>
                    <a:pt x="16" y="0"/>
                  </a:lnTo>
                  <a:lnTo>
                    <a:pt x="0" y="96"/>
                  </a:lnTo>
                  <a:lnTo>
                    <a:pt x="8" y="112"/>
                  </a:lnTo>
                  <a:lnTo>
                    <a:pt x="16" y="136"/>
                  </a:lnTo>
                  <a:lnTo>
                    <a:pt x="16" y="144"/>
                  </a:lnTo>
                  <a:lnTo>
                    <a:pt x="8" y="144"/>
                  </a:lnTo>
                  <a:lnTo>
                    <a:pt x="16" y="152"/>
                  </a:lnTo>
                  <a:lnTo>
                    <a:pt x="8" y="152"/>
                  </a:lnTo>
                  <a:lnTo>
                    <a:pt x="8" y="160"/>
                  </a:lnTo>
                  <a:lnTo>
                    <a:pt x="24" y="168"/>
                  </a:lnTo>
                  <a:lnTo>
                    <a:pt x="24" y="176"/>
                  </a:lnTo>
                  <a:lnTo>
                    <a:pt x="40" y="176"/>
                  </a:lnTo>
                  <a:lnTo>
                    <a:pt x="48" y="216"/>
                  </a:lnTo>
                  <a:lnTo>
                    <a:pt x="48" y="232"/>
                  </a:lnTo>
                  <a:lnTo>
                    <a:pt x="56" y="232"/>
                  </a:lnTo>
                  <a:lnTo>
                    <a:pt x="56" y="240"/>
                  </a:lnTo>
                  <a:lnTo>
                    <a:pt x="64" y="240"/>
                  </a:lnTo>
                  <a:lnTo>
                    <a:pt x="72" y="248"/>
                  </a:lnTo>
                  <a:lnTo>
                    <a:pt x="88" y="248"/>
                  </a:lnTo>
                  <a:lnTo>
                    <a:pt x="88" y="256"/>
                  </a:lnTo>
                  <a:lnTo>
                    <a:pt x="80" y="272"/>
                  </a:lnTo>
                  <a:lnTo>
                    <a:pt x="80" y="280"/>
                  </a:lnTo>
                  <a:lnTo>
                    <a:pt x="72" y="288"/>
                  </a:lnTo>
                  <a:lnTo>
                    <a:pt x="72" y="296"/>
                  </a:lnTo>
                  <a:lnTo>
                    <a:pt x="72" y="304"/>
                  </a:lnTo>
                  <a:lnTo>
                    <a:pt x="64" y="312"/>
                  </a:lnTo>
                  <a:lnTo>
                    <a:pt x="72" y="320"/>
                  </a:lnTo>
                  <a:lnTo>
                    <a:pt x="64" y="328"/>
                  </a:lnTo>
                  <a:lnTo>
                    <a:pt x="56" y="328"/>
                  </a:lnTo>
                  <a:lnTo>
                    <a:pt x="56" y="344"/>
                  </a:lnTo>
                  <a:lnTo>
                    <a:pt x="56" y="352"/>
                  </a:lnTo>
                  <a:lnTo>
                    <a:pt x="56" y="360"/>
                  </a:lnTo>
                  <a:lnTo>
                    <a:pt x="64" y="360"/>
                  </a:lnTo>
                  <a:lnTo>
                    <a:pt x="64" y="368"/>
                  </a:lnTo>
                  <a:lnTo>
                    <a:pt x="80" y="368"/>
                  </a:lnTo>
                  <a:lnTo>
                    <a:pt x="96" y="352"/>
                  </a:lnTo>
                  <a:lnTo>
                    <a:pt x="104" y="352"/>
                  </a:lnTo>
                  <a:lnTo>
                    <a:pt x="104" y="368"/>
                  </a:lnTo>
                  <a:lnTo>
                    <a:pt x="104" y="376"/>
                  </a:lnTo>
                  <a:lnTo>
                    <a:pt x="104" y="392"/>
                  </a:lnTo>
                  <a:lnTo>
                    <a:pt x="112" y="408"/>
                  </a:lnTo>
                  <a:lnTo>
                    <a:pt x="120" y="424"/>
                  </a:lnTo>
                  <a:lnTo>
                    <a:pt x="120" y="432"/>
                  </a:lnTo>
                  <a:lnTo>
                    <a:pt x="112" y="432"/>
                  </a:lnTo>
                  <a:lnTo>
                    <a:pt x="112" y="440"/>
                  </a:lnTo>
                  <a:lnTo>
                    <a:pt x="120" y="448"/>
                  </a:lnTo>
                  <a:lnTo>
                    <a:pt x="128" y="448"/>
                  </a:lnTo>
                  <a:lnTo>
                    <a:pt x="136" y="464"/>
                  </a:lnTo>
                  <a:lnTo>
                    <a:pt x="136" y="472"/>
                  </a:lnTo>
                  <a:lnTo>
                    <a:pt x="144" y="496"/>
                  </a:lnTo>
                  <a:lnTo>
                    <a:pt x="144" y="504"/>
                  </a:lnTo>
                  <a:lnTo>
                    <a:pt x="152" y="504"/>
                  </a:lnTo>
                  <a:lnTo>
                    <a:pt x="152" y="496"/>
                  </a:lnTo>
                  <a:lnTo>
                    <a:pt x="160" y="488"/>
                  </a:lnTo>
                  <a:lnTo>
                    <a:pt x="168" y="488"/>
                  </a:lnTo>
                  <a:lnTo>
                    <a:pt x="176" y="496"/>
                  </a:lnTo>
                  <a:lnTo>
                    <a:pt x="184" y="496"/>
                  </a:lnTo>
                  <a:lnTo>
                    <a:pt x="192" y="488"/>
                  </a:lnTo>
                  <a:lnTo>
                    <a:pt x="200" y="488"/>
                  </a:lnTo>
                  <a:lnTo>
                    <a:pt x="200" y="496"/>
                  </a:lnTo>
                  <a:lnTo>
                    <a:pt x="208" y="496"/>
                  </a:lnTo>
                  <a:lnTo>
                    <a:pt x="224" y="488"/>
                  </a:lnTo>
                  <a:lnTo>
                    <a:pt x="232" y="496"/>
                  </a:lnTo>
                  <a:lnTo>
                    <a:pt x="240" y="496"/>
                  </a:lnTo>
                  <a:lnTo>
                    <a:pt x="248" y="496"/>
                  </a:lnTo>
                  <a:lnTo>
                    <a:pt x="256" y="480"/>
                  </a:lnTo>
                  <a:lnTo>
                    <a:pt x="264" y="480"/>
                  </a:lnTo>
                  <a:lnTo>
                    <a:pt x="272" y="496"/>
                  </a:lnTo>
                  <a:lnTo>
                    <a:pt x="280" y="512"/>
                  </a:lnTo>
                  <a:lnTo>
                    <a:pt x="288" y="456"/>
                  </a:lnTo>
                  <a:lnTo>
                    <a:pt x="368" y="472"/>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14"/>
            <p:cNvSpPr>
              <a:spLocks/>
            </p:cNvSpPr>
            <p:nvPr/>
          </p:nvSpPr>
          <p:spPr bwMode="auto">
            <a:xfrm>
              <a:off x="3312319" y="1856185"/>
              <a:ext cx="813197" cy="647700"/>
            </a:xfrm>
            <a:custGeom>
              <a:avLst/>
              <a:gdLst>
                <a:gd name="T0" fmla="*/ 802058 w 584"/>
                <a:gd name="T1" fmla="*/ 848710 h 464"/>
                <a:gd name="T2" fmla="*/ 460440 w 584"/>
                <a:gd name="T3" fmla="*/ 818931 h 464"/>
                <a:gd name="T4" fmla="*/ 89118 w 584"/>
                <a:gd name="T5" fmla="*/ 774262 h 464"/>
                <a:gd name="T6" fmla="*/ 0 w 584"/>
                <a:gd name="T7" fmla="*/ 759372 h 464"/>
                <a:gd name="T8" fmla="*/ 0 w 584"/>
                <a:gd name="T9" fmla="*/ 759372 h 464"/>
                <a:gd name="T10" fmla="*/ 103970 w 584"/>
                <a:gd name="T11" fmla="*/ 0 h 464"/>
                <a:gd name="T12" fmla="*/ 103970 w 584"/>
                <a:gd name="T13" fmla="*/ 0 h 464"/>
                <a:gd name="T14" fmla="*/ 460440 w 584"/>
                <a:gd name="T15" fmla="*/ 44669 h 464"/>
                <a:gd name="T16" fmla="*/ 712940 w 584"/>
                <a:gd name="T17" fmla="*/ 74448 h 464"/>
                <a:gd name="T18" fmla="*/ 787205 w 584"/>
                <a:gd name="T19" fmla="*/ 74448 h 464"/>
                <a:gd name="T20" fmla="*/ 787205 w 584"/>
                <a:gd name="T21" fmla="*/ 74448 h 464"/>
                <a:gd name="T22" fmla="*/ 1084263 w 584"/>
                <a:gd name="T23" fmla="*/ 104228 h 464"/>
                <a:gd name="T24" fmla="*/ 1084263 w 584"/>
                <a:gd name="T25" fmla="*/ 104228 h 464"/>
                <a:gd name="T26" fmla="*/ 1069410 w 584"/>
                <a:gd name="T27" fmla="*/ 282903 h 464"/>
                <a:gd name="T28" fmla="*/ 1024851 w 584"/>
                <a:gd name="T29" fmla="*/ 863600 h 464"/>
                <a:gd name="T30" fmla="*/ 1024851 w 584"/>
                <a:gd name="T31" fmla="*/ 863600 h 464"/>
                <a:gd name="T32" fmla="*/ 891175 w 584"/>
                <a:gd name="T33" fmla="*/ 848710 h 464"/>
                <a:gd name="T34" fmla="*/ 802058 w 584"/>
                <a:gd name="T35" fmla="*/ 848710 h 4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84" h="464">
                  <a:moveTo>
                    <a:pt x="432" y="456"/>
                  </a:moveTo>
                  <a:lnTo>
                    <a:pt x="248" y="440"/>
                  </a:lnTo>
                  <a:lnTo>
                    <a:pt x="48" y="416"/>
                  </a:lnTo>
                  <a:lnTo>
                    <a:pt x="0" y="408"/>
                  </a:lnTo>
                  <a:lnTo>
                    <a:pt x="56" y="0"/>
                  </a:lnTo>
                  <a:lnTo>
                    <a:pt x="248" y="24"/>
                  </a:lnTo>
                  <a:lnTo>
                    <a:pt x="384" y="40"/>
                  </a:lnTo>
                  <a:lnTo>
                    <a:pt x="424" y="40"/>
                  </a:lnTo>
                  <a:lnTo>
                    <a:pt x="584" y="56"/>
                  </a:lnTo>
                  <a:lnTo>
                    <a:pt x="576" y="152"/>
                  </a:lnTo>
                  <a:lnTo>
                    <a:pt x="552" y="464"/>
                  </a:lnTo>
                  <a:lnTo>
                    <a:pt x="480" y="456"/>
                  </a:lnTo>
                  <a:lnTo>
                    <a:pt x="432" y="456"/>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115"/>
            <p:cNvSpPr>
              <a:spLocks/>
            </p:cNvSpPr>
            <p:nvPr/>
          </p:nvSpPr>
          <p:spPr bwMode="auto">
            <a:xfrm>
              <a:off x="3969544" y="785813"/>
              <a:ext cx="736997" cy="469106"/>
            </a:xfrm>
            <a:custGeom>
              <a:avLst/>
              <a:gdLst>
                <a:gd name="T0" fmla="*/ 0 w 529"/>
                <a:gd name="T1" fmla="*/ 580798 h 336"/>
                <a:gd name="T2" fmla="*/ 0 w 529"/>
                <a:gd name="T3" fmla="*/ 565906 h 336"/>
                <a:gd name="T4" fmla="*/ 0 w 529"/>
                <a:gd name="T5" fmla="*/ 536121 h 336"/>
                <a:gd name="T6" fmla="*/ 29721 w 529"/>
                <a:gd name="T7" fmla="*/ 178707 h 336"/>
                <a:gd name="T8" fmla="*/ 44582 w 529"/>
                <a:gd name="T9" fmla="*/ 0 h 336"/>
                <a:gd name="T10" fmla="*/ 44582 w 529"/>
                <a:gd name="T11" fmla="*/ 14892 h 336"/>
                <a:gd name="T12" fmla="*/ 59443 w 529"/>
                <a:gd name="T13" fmla="*/ 14892 h 336"/>
                <a:gd name="T14" fmla="*/ 520124 w 529"/>
                <a:gd name="T15" fmla="*/ 29785 h 336"/>
                <a:gd name="T16" fmla="*/ 819195 w 529"/>
                <a:gd name="T17" fmla="*/ 44677 h 336"/>
                <a:gd name="T18" fmla="*/ 878638 w 529"/>
                <a:gd name="T19" fmla="*/ 44677 h 336"/>
                <a:gd name="T20" fmla="*/ 893499 w 529"/>
                <a:gd name="T21" fmla="*/ 44677 h 336"/>
                <a:gd name="T22" fmla="*/ 893499 w 529"/>
                <a:gd name="T23" fmla="*/ 44677 h 336"/>
                <a:gd name="T24" fmla="*/ 908360 w 529"/>
                <a:gd name="T25" fmla="*/ 104246 h 336"/>
                <a:gd name="T26" fmla="*/ 908360 w 529"/>
                <a:gd name="T27" fmla="*/ 104246 h 336"/>
                <a:gd name="T28" fmla="*/ 908360 w 529"/>
                <a:gd name="T29" fmla="*/ 134030 h 336"/>
                <a:gd name="T30" fmla="*/ 908360 w 529"/>
                <a:gd name="T31" fmla="*/ 208492 h 336"/>
                <a:gd name="T32" fmla="*/ 908360 w 529"/>
                <a:gd name="T33" fmla="*/ 253168 h 336"/>
                <a:gd name="T34" fmla="*/ 923220 w 529"/>
                <a:gd name="T35" fmla="*/ 268061 h 336"/>
                <a:gd name="T36" fmla="*/ 923220 w 529"/>
                <a:gd name="T37" fmla="*/ 268061 h 336"/>
                <a:gd name="T38" fmla="*/ 938081 w 529"/>
                <a:gd name="T39" fmla="*/ 282953 h 336"/>
                <a:gd name="T40" fmla="*/ 938081 w 529"/>
                <a:gd name="T41" fmla="*/ 342522 h 336"/>
                <a:gd name="T42" fmla="*/ 938081 w 529"/>
                <a:gd name="T43" fmla="*/ 372307 h 336"/>
                <a:gd name="T44" fmla="*/ 938081 w 529"/>
                <a:gd name="T45" fmla="*/ 402091 h 336"/>
                <a:gd name="T46" fmla="*/ 938081 w 529"/>
                <a:gd name="T47" fmla="*/ 416983 h 336"/>
                <a:gd name="T48" fmla="*/ 938081 w 529"/>
                <a:gd name="T49" fmla="*/ 416983 h 336"/>
                <a:gd name="T50" fmla="*/ 952942 w 529"/>
                <a:gd name="T51" fmla="*/ 446768 h 336"/>
                <a:gd name="T52" fmla="*/ 952942 w 529"/>
                <a:gd name="T53" fmla="*/ 446768 h 336"/>
                <a:gd name="T54" fmla="*/ 952942 w 529"/>
                <a:gd name="T55" fmla="*/ 476552 h 336"/>
                <a:gd name="T56" fmla="*/ 952942 w 529"/>
                <a:gd name="T57" fmla="*/ 521229 h 336"/>
                <a:gd name="T58" fmla="*/ 952942 w 529"/>
                <a:gd name="T59" fmla="*/ 521229 h 336"/>
                <a:gd name="T60" fmla="*/ 967802 w 529"/>
                <a:gd name="T61" fmla="*/ 536121 h 336"/>
                <a:gd name="T62" fmla="*/ 982663 w 529"/>
                <a:gd name="T63" fmla="*/ 565906 h 336"/>
                <a:gd name="T64" fmla="*/ 982663 w 529"/>
                <a:gd name="T65" fmla="*/ 565906 h 336"/>
                <a:gd name="T66" fmla="*/ 982663 w 529"/>
                <a:gd name="T67" fmla="*/ 610583 h 336"/>
                <a:gd name="T68" fmla="*/ 982663 w 529"/>
                <a:gd name="T69" fmla="*/ 625475 h 336"/>
                <a:gd name="T70" fmla="*/ 938081 w 529"/>
                <a:gd name="T71" fmla="*/ 625475 h 336"/>
                <a:gd name="T72" fmla="*/ 549845 w 529"/>
                <a:gd name="T73" fmla="*/ 610583 h 336"/>
                <a:gd name="T74" fmla="*/ 29721 w 529"/>
                <a:gd name="T75" fmla="*/ 580798 h 336"/>
                <a:gd name="T76" fmla="*/ 0 w 529"/>
                <a:gd name="T77" fmla="*/ 580798 h 3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29" h="336">
                  <a:moveTo>
                    <a:pt x="0" y="312"/>
                  </a:moveTo>
                  <a:lnTo>
                    <a:pt x="0" y="304"/>
                  </a:lnTo>
                  <a:lnTo>
                    <a:pt x="0" y="288"/>
                  </a:lnTo>
                  <a:lnTo>
                    <a:pt x="16" y="96"/>
                  </a:lnTo>
                  <a:lnTo>
                    <a:pt x="24" y="0"/>
                  </a:lnTo>
                  <a:lnTo>
                    <a:pt x="24" y="8"/>
                  </a:lnTo>
                  <a:lnTo>
                    <a:pt x="32" y="8"/>
                  </a:lnTo>
                  <a:lnTo>
                    <a:pt x="280" y="16"/>
                  </a:lnTo>
                  <a:lnTo>
                    <a:pt x="441" y="24"/>
                  </a:lnTo>
                  <a:lnTo>
                    <a:pt x="473" y="24"/>
                  </a:lnTo>
                  <a:lnTo>
                    <a:pt x="481" y="24"/>
                  </a:lnTo>
                  <a:lnTo>
                    <a:pt x="489" y="56"/>
                  </a:lnTo>
                  <a:lnTo>
                    <a:pt x="489" y="72"/>
                  </a:lnTo>
                  <a:lnTo>
                    <a:pt x="489" y="112"/>
                  </a:lnTo>
                  <a:lnTo>
                    <a:pt x="489" y="136"/>
                  </a:lnTo>
                  <a:lnTo>
                    <a:pt x="497" y="144"/>
                  </a:lnTo>
                  <a:lnTo>
                    <a:pt x="505" y="152"/>
                  </a:lnTo>
                  <a:lnTo>
                    <a:pt x="505" y="184"/>
                  </a:lnTo>
                  <a:lnTo>
                    <a:pt x="505" y="200"/>
                  </a:lnTo>
                  <a:lnTo>
                    <a:pt x="505" y="216"/>
                  </a:lnTo>
                  <a:lnTo>
                    <a:pt x="505" y="224"/>
                  </a:lnTo>
                  <a:lnTo>
                    <a:pt x="513" y="240"/>
                  </a:lnTo>
                  <a:lnTo>
                    <a:pt x="513" y="256"/>
                  </a:lnTo>
                  <a:lnTo>
                    <a:pt x="513" y="280"/>
                  </a:lnTo>
                  <a:lnTo>
                    <a:pt x="521" y="288"/>
                  </a:lnTo>
                  <a:lnTo>
                    <a:pt x="529" y="304"/>
                  </a:lnTo>
                  <a:lnTo>
                    <a:pt x="529" y="328"/>
                  </a:lnTo>
                  <a:lnTo>
                    <a:pt x="529" y="336"/>
                  </a:lnTo>
                  <a:lnTo>
                    <a:pt x="505" y="336"/>
                  </a:lnTo>
                  <a:lnTo>
                    <a:pt x="296" y="328"/>
                  </a:lnTo>
                  <a:lnTo>
                    <a:pt x="16" y="312"/>
                  </a:lnTo>
                  <a:lnTo>
                    <a:pt x="0" y="312"/>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16"/>
            <p:cNvSpPr>
              <a:spLocks/>
            </p:cNvSpPr>
            <p:nvPr/>
          </p:nvSpPr>
          <p:spPr bwMode="auto">
            <a:xfrm>
              <a:off x="3936206" y="1221581"/>
              <a:ext cx="782241" cy="534591"/>
            </a:xfrm>
            <a:custGeom>
              <a:avLst/>
              <a:gdLst>
                <a:gd name="T0" fmla="*/ 803157 w 561"/>
                <a:gd name="T1" fmla="*/ 623690 h 384"/>
                <a:gd name="T2" fmla="*/ 818030 w 561"/>
                <a:gd name="T3" fmla="*/ 638539 h 384"/>
                <a:gd name="T4" fmla="*/ 847776 w 561"/>
                <a:gd name="T5" fmla="*/ 608840 h 384"/>
                <a:gd name="T6" fmla="*/ 924002 w 561"/>
                <a:gd name="T7" fmla="*/ 608840 h 384"/>
                <a:gd name="T8" fmla="*/ 938875 w 561"/>
                <a:gd name="T9" fmla="*/ 623690 h 384"/>
                <a:gd name="T10" fmla="*/ 953748 w 561"/>
                <a:gd name="T11" fmla="*/ 638539 h 384"/>
                <a:gd name="T12" fmla="*/ 983495 w 561"/>
                <a:gd name="T13" fmla="*/ 638539 h 384"/>
                <a:gd name="T14" fmla="*/ 1028115 w 561"/>
                <a:gd name="T15" fmla="*/ 697938 h 384"/>
                <a:gd name="T16" fmla="*/ 1042988 w 561"/>
                <a:gd name="T17" fmla="*/ 712788 h 384"/>
                <a:gd name="T18" fmla="*/ 1042988 w 561"/>
                <a:gd name="T19" fmla="*/ 697938 h 384"/>
                <a:gd name="T20" fmla="*/ 1028115 w 561"/>
                <a:gd name="T21" fmla="*/ 668239 h 384"/>
                <a:gd name="T22" fmla="*/ 1013241 w 561"/>
                <a:gd name="T23" fmla="*/ 638539 h 384"/>
                <a:gd name="T24" fmla="*/ 1042988 w 561"/>
                <a:gd name="T25" fmla="*/ 549441 h 384"/>
                <a:gd name="T26" fmla="*/ 1013241 w 561"/>
                <a:gd name="T27" fmla="*/ 549441 h 384"/>
                <a:gd name="T28" fmla="*/ 1013241 w 561"/>
                <a:gd name="T29" fmla="*/ 534591 h 384"/>
                <a:gd name="T30" fmla="*/ 1028115 w 561"/>
                <a:gd name="T31" fmla="*/ 534591 h 384"/>
                <a:gd name="T32" fmla="*/ 1013241 w 561"/>
                <a:gd name="T33" fmla="*/ 504892 h 384"/>
                <a:gd name="T34" fmla="*/ 1013241 w 561"/>
                <a:gd name="T35" fmla="*/ 490042 h 384"/>
                <a:gd name="T36" fmla="*/ 1042988 w 561"/>
                <a:gd name="T37" fmla="*/ 490042 h 384"/>
                <a:gd name="T38" fmla="*/ 1042988 w 561"/>
                <a:gd name="T39" fmla="*/ 148498 h 384"/>
                <a:gd name="T40" fmla="*/ 998368 w 561"/>
                <a:gd name="T41" fmla="*/ 118798 h 384"/>
                <a:gd name="T42" fmla="*/ 983495 w 561"/>
                <a:gd name="T43" fmla="*/ 89099 h 384"/>
                <a:gd name="T44" fmla="*/ 998368 w 561"/>
                <a:gd name="T45" fmla="*/ 74249 h 384"/>
                <a:gd name="T46" fmla="*/ 1028115 w 561"/>
                <a:gd name="T47" fmla="*/ 44549 h 384"/>
                <a:gd name="T48" fmla="*/ 1028115 w 561"/>
                <a:gd name="T49" fmla="*/ 29700 h 384"/>
                <a:gd name="T50" fmla="*/ 983495 w 561"/>
                <a:gd name="T51" fmla="*/ 44549 h 384"/>
                <a:gd name="T52" fmla="*/ 74366 w 561"/>
                <a:gd name="T53" fmla="*/ 0 h 384"/>
                <a:gd name="T54" fmla="*/ 44620 w 561"/>
                <a:gd name="T55" fmla="*/ 0 h 384"/>
                <a:gd name="T56" fmla="*/ 29747 w 561"/>
                <a:gd name="T57" fmla="*/ 178197 h 384"/>
                <a:gd name="T58" fmla="*/ 0 w 561"/>
                <a:gd name="T59" fmla="*/ 549441 h 384"/>
                <a:gd name="T60" fmla="*/ 386705 w 561"/>
                <a:gd name="T61" fmla="*/ 564291 h 384"/>
                <a:gd name="T62" fmla="*/ 743663 w 561"/>
                <a:gd name="T63" fmla="*/ 579140 h 3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1" h="384">
                  <a:moveTo>
                    <a:pt x="400" y="312"/>
                  </a:moveTo>
                  <a:lnTo>
                    <a:pt x="432" y="336"/>
                  </a:lnTo>
                  <a:lnTo>
                    <a:pt x="440" y="344"/>
                  </a:lnTo>
                  <a:lnTo>
                    <a:pt x="448" y="336"/>
                  </a:lnTo>
                  <a:lnTo>
                    <a:pt x="456" y="328"/>
                  </a:lnTo>
                  <a:lnTo>
                    <a:pt x="497" y="328"/>
                  </a:lnTo>
                  <a:lnTo>
                    <a:pt x="505" y="336"/>
                  </a:lnTo>
                  <a:lnTo>
                    <a:pt x="513" y="344"/>
                  </a:lnTo>
                  <a:lnTo>
                    <a:pt x="521" y="344"/>
                  </a:lnTo>
                  <a:lnTo>
                    <a:pt x="529" y="344"/>
                  </a:lnTo>
                  <a:lnTo>
                    <a:pt x="545" y="360"/>
                  </a:lnTo>
                  <a:lnTo>
                    <a:pt x="553" y="376"/>
                  </a:lnTo>
                  <a:lnTo>
                    <a:pt x="553" y="384"/>
                  </a:lnTo>
                  <a:lnTo>
                    <a:pt x="561" y="384"/>
                  </a:lnTo>
                  <a:lnTo>
                    <a:pt x="561" y="376"/>
                  </a:lnTo>
                  <a:lnTo>
                    <a:pt x="553" y="360"/>
                  </a:lnTo>
                  <a:lnTo>
                    <a:pt x="545" y="344"/>
                  </a:lnTo>
                  <a:lnTo>
                    <a:pt x="545" y="336"/>
                  </a:lnTo>
                  <a:lnTo>
                    <a:pt x="561" y="296"/>
                  </a:lnTo>
                  <a:lnTo>
                    <a:pt x="545" y="296"/>
                  </a:lnTo>
                  <a:lnTo>
                    <a:pt x="545" y="288"/>
                  </a:lnTo>
                  <a:lnTo>
                    <a:pt x="553" y="288"/>
                  </a:lnTo>
                  <a:lnTo>
                    <a:pt x="553" y="280"/>
                  </a:lnTo>
                  <a:lnTo>
                    <a:pt x="545" y="272"/>
                  </a:lnTo>
                  <a:lnTo>
                    <a:pt x="545" y="264"/>
                  </a:lnTo>
                  <a:lnTo>
                    <a:pt x="561" y="264"/>
                  </a:lnTo>
                  <a:lnTo>
                    <a:pt x="561" y="80"/>
                  </a:lnTo>
                  <a:lnTo>
                    <a:pt x="553" y="80"/>
                  </a:lnTo>
                  <a:lnTo>
                    <a:pt x="537" y="64"/>
                  </a:lnTo>
                  <a:lnTo>
                    <a:pt x="529" y="56"/>
                  </a:lnTo>
                  <a:lnTo>
                    <a:pt x="529" y="48"/>
                  </a:lnTo>
                  <a:lnTo>
                    <a:pt x="537" y="48"/>
                  </a:lnTo>
                  <a:lnTo>
                    <a:pt x="537" y="40"/>
                  </a:lnTo>
                  <a:lnTo>
                    <a:pt x="553" y="24"/>
                  </a:lnTo>
                  <a:lnTo>
                    <a:pt x="545" y="24"/>
                  </a:lnTo>
                  <a:lnTo>
                    <a:pt x="553" y="16"/>
                  </a:lnTo>
                  <a:lnTo>
                    <a:pt x="553" y="24"/>
                  </a:lnTo>
                  <a:lnTo>
                    <a:pt x="529" y="24"/>
                  </a:lnTo>
                  <a:lnTo>
                    <a:pt x="320" y="16"/>
                  </a:lnTo>
                  <a:lnTo>
                    <a:pt x="40" y="0"/>
                  </a:lnTo>
                  <a:lnTo>
                    <a:pt x="24" y="0"/>
                  </a:lnTo>
                  <a:lnTo>
                    <a:pt x="16" y="96"/>
                  </a:lnTo>
                  <a:lnTo>
                    <a:pt x="0" y="296"/>
                  </a:lnTo>
                  <a:lnTo>
                    <a:pt x="8" y="296"/>
                  </a:lnTo>
                  <a:lnTo>
                    <a:pt x="208" y="304"/>
                  </a:lnTo>
                  <a:lnTo>
                    <a:pt x="352" y="312"/>
                  </a:lnTo>
                  <a:lnTo>
                    <a:pt x="400" y="312"/>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117"/>
            <p:cNvSpPr>
              <a:spLocks/>
            </p:cNvSpPr>
            <p:nvPr/>
          </p:nvSpPr>
          <p:spPr bwMode="auto">
            <a:xfrm>
              <a:off x="3902869" y="1633538"/>
              <a:ext cx="926306" cy="457200"/>
            </a:xfrm>
            <a:custGeom>
              <a:avLst/>
              <a:gdLst>
                <a:gd name="T0" fmla="*/ 1235075 w 665"/>
                <a:gd name="T1" fmla="*/ 609600 h 328"/>
                <a:gd name="T2" fmla="*/ 1205359 w 665"/>
                <a:gd name="T3" fmla="*/ 564995 h 328"/>
                <a:gd name="T4" fmla="*/ 1205359 w 665"/>
                <a:gd name="T5" fmla="*/ 564995 h 328"/>
                <a:gd name="T6" fmla="*/ 1190501 w 665"/>
                <a:gd name="T7" fmla="*/ 550127 h 328"/>
                <a:gd name="T8" fmla="*/ 1190501 w 665"/>
                <a:gd name="T9" fmla="*/ 550127 h 328"/>
                <a:gd name="T10" fmla="*/ 1190501 w 665"/>
                <a:gd name="T11" fmla="*/ 535259 h 328"/>
                <a:gd name="T12" fmla="*/ 1175643 w 665"/>
                <a:gd name="T13" fmla="*/ 490654 h 328"/>
                <a:gd name="T14" fmla="*/ 1160785 w 665"/>
                <a:gd name="T15" fmla="*/ 490654 h 328"/>
                <a:gd name="T16" fmla="*/ 1160785 w 665"/>
                <a:gd name="T17" fmla="*/ 431180 h 328"/>
                <a:gd name="T18" fmla="*/ 1160785 w 665"/>
                <a:gd name="T19" fmla="*/ 416312 h 328"/>
                <a:gd name="T20" fmla="*/ 1160785 w 665"/>
                <a:gd name="T21" fmla="*/ 401444 h 328"/>
                <a:gd name="T22" fmla="*/ 1160785 w 665"/>
                <a:gd name="T23" fmla="*/ 401444 h 328"/>
                <a:gd name="T24" fmla="*/ 1160785 w 665"/>
                <a:gd name="T25" fmla="*/ 386576 h 328"/>
                <a:gd name="T26" fmla="*/ 1160785 w 665"/>
                <a:gd name="T27" fmla="*/ 386576 h 328"/>
                <a:gd name="T28" fmla="*/ 1145927 w 665"/>
                <a:gd name="T29" fmla="*/ 341971 h 328"/>
                <a:gd name="T30" fmla="*/ 1145927 w 665"/>
                <a:gd name="T31" fmla="*/ 327102 h 328"/>
                <a:gd name="T32" fmla="*/ 1131069 w 665"/>
                <a:gd name="T33" fmla="*/ 327102 h 328"/>
                <a:gd name="T34" fmla="*/ 1131069 w 665"/>
                <a:gd name="T35" fmla="*/ 297366 h 328"/>
                <a:gd name="T36" fmla="*/ 1131069 w 665"/>
                <a:gd name="T37" fmla="*/ 237893 h 328"/>
                <a:gd name="T38" fmla="*/ 1101353 w 665"/>
                <a:gd name="T39" fmla="*/ 223024 h 328"/>
                <a:gd name="T40" fmla="*/ 1086495 w 665"/>
                <a:gd name="T41" fmla="*/ 208156 h 328"/>
                <a:gd name="T42" fmla="*/ 1086495 w 665"/>
                <a:gd name="T43" fmla="*/ 193288 h 328"/>
                <a:gd name="T44" fmla="*/ 1086495 w 665"/>
                <a:gd name="T45" fmla="*/ 193288 h 328"/>
                <a:gd name="T46" fmla="*/ 1086495 w 665"/>
                <a:gd name="T47" fmla="*/ 178420 h 328"/>
                <a:gd name="T48" fmla="*/ 1086495 w 665"/>
                <a:gd name="T49" fmla="*/ 163551 h 328"/>
                <a:gd name="T50" fmla="*/ 1086495 w 665"/>
                <a:gd name="T51" fmla="*/ 163551 h 328"/>
                <a:gd name="T52" fmla="*/ 1086495 w 665"/>
                <a:gd name="T53" fmla="*/ 163551 h 328"/>
                <a:gd name="T54" fmla="*/ 1056778 w 665"/>
                <a:gd name="T55" fmla="*/ 133815 h 328"/>
                <a:gd name="T56" fmla="*/ 1056778 w 665"/>
                <a:gd name="T57" fmla="*/ 118946 h 328"/>
                <a:gd name="T58" fmla="*/ 1027062 w 665"/>
                <a:gd name="T59" fmla="*/ 89210 h 328"/>
                <a:gd name="T60" fmla="*/ 1012204 w 665"/>
                <a:gd name="T61" fmla="*/ 89210 h 328"/>
                <a:gd name="T62" fmla="*/ 997346 w 665"/>
                <a:gd name="T63" fmla="*/ 89210 h 328"/>
                <a:gd name="T64" fmla="*/ 982488 w 665"/>
                <a:gd name="T65" fmla="*/ 74341 h 328"/>
                <a:gd name="T66" fmla="*/ 982488 w 665"/>
                <a:gd name="T67" fmla="*/ 74341 h 328"/>
                <a:gd name="T68" fmla="*/ 967630 w 665"/>
                <a:gd name="T69" fmla="*/ 59473 h 328"/>
                <a:gd name="T70" fmla="*/ 967630 w 665"/>
                <a:gd name="T71" fmla="*/ 59473 h 328"/>
                <a:gd name="T72" fmla="*/ 891483 w 665"/>
                <a:gd name="T73" fmla="*/ 59473 h 328"/>
                <a:gd name="T74" fmla="*/ 891483 w 665"/>
                <a:gd name="T75" fmla="*/ 59473 h 328"/>
                <a:gd name="T76" fmla="*/ 876625 w 665"/>
                <a:gd name="T77" fmla="*/ 74341 h 328"/>
                <a:gd name="T78" fmla="*/ 861767 w 665"/>
                <a:gd name="T79" fmla="*/ 89210 h 328"/>
                <a:gd name="T80" fmla="*/ 861767 w 665"/>
                <a:gd name="T81" fmla="*/ 89210 h 328"/>
                <a:gd name="T82" fmla="*/ 846909 w 665"/>
                <a:gd name="T83" fmla="*/ 74341 h 328"/>
                <a:gd name="T84" fmla="*/ 787476 w 665"/>
                <a:gd name="T85" fmla="*/ 29737 h 328"/>
                <a:gd name="T86" fmla="*/ 787476 w 665"/>
                <a:gd name="T87" fmla="*/ 29737 h 328"/>
                <a:gd name="T88" fmla="*/ 562748 w 665"/>
                <a:gd name="T89" fmla="*/ 22302 h 328"/>
                <a:gd name="T90" fmla="*/ 102149 w 665"/>
                <a:gd name="T91" fmla="*/ 0 h 328"/>
                <a:gd name="T92" fmla="*/ 44574 w 665"/>
                <a:gd name="T93" fmla="*/ 0 h 328"/>
                <a:gd name="T94" fmla="*/ 44574 w 665"/>
                <a:gd name="T95" fmla="*/ 0 h 328"/>
                <a:gd name="T96" fmla="*/ 0 w 665"/>
                <a:gd name="T97" fmla="*/ 371707 h 328"/>
                <a:gd name="T98" fmla="*/ 0 w 665"/>
                <a:gd name="T99" fmla="*/ 371707 h 328"/>
                <a:gd name="T100" fmla="*/ 297161 w 665"/>
                <a:gd name="T101" fmla="*/ 401444 h 328"/>
                <a:gd name="T102" fmla="*/ 297161 w 665"/>
                <a:gd name="T103" fmla="*/ 401444 h 328"/>
                <a:gd name="T104" fmla="*/ 282303 w 665"/>
                <a:gd name="T105" fmla="*/ 579863 h 328"/>
                <a:gd name="T106" fmla="*/ 282303 w 665"/>
                <a:gd name="T107" fmla="*/ 579863 h 328"/>
                <a:gd name="T108" fmla="*/ 341735 w 665"/>
                <a:gd name="T109" fmla="*/ 594732 h 328"/>
                <a:gd name="T110" fmla="*/ 787476 w 665"/>
                <a:gd name="T111" fmla="*/ 609600 h 328"/>
                <a:gd name="T112" fmla="*/ 1205359 w 665"/>
                <a:gd name="T113" fmla="*/ 609600 h 328"/>
                <a:gd name="T114" fmla="*/ 1235075 w 665"/>
                <a:gd name="T115" fmla="*/ 609600 h 3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65" h="328">
                  <a:moveTo>
                    <a:pt x="665" y="328"/>
                  </a:moveTo>
                  <a:lnTo>
                    <a:pt x="649" y="304"/>
                  </a:lnTo>
                  <a:lnTo>
                    <a:pt x="641" y="296"/>
                  </a:lnTo>
                  <a:lnTo>
                    <a:pt x="641" y="288"/>
                  </a:lnTo>
                  <a:lnTo>
                    <a:pt x="633" y="264"/>
                  </a:lnTo>
                  <a:lnTo>
                    <a:pt x="625" y="264"/>
                  </a:lnTo>
                  <a:lnTo>
                    <a:pt x="625" y="232"/>
                  </a:lnTo>
                  <a:lnTo>
                    <a:pt x="625" y="224"/>
                  </a:lnTo>
                  <a:lnTo>
                    <a:pt x="625" y="216"/>
                  </a:lnTo>
                  <a:lnTo>
                    <a:pt x="625" y="208"/>
                  </a:lnTo>
                  <a:lnTo>
                    <a:pt x="617" y="184"/>
                  </a:lnTo>
                  <a:lnTo>
                    <a:pt x="617" y="176"/>
                  </a:lnTo>
                  <a:lnTo>
                    <a:pt x="609" y="176"/>
                  </a:lnTo>
                  <a:lnTo>
                    <a:pt x="609" y="160"/>
                  </a:lnTo>
                  <a:lnTo>
                    <a:pt x="609" y="128"/>
                  </a:lnTo>
                  <a:lnTo>
                    <a:pt x="593" y="120"/>
                  </a:lnTo>
                  <a:lnTo>
                    <a:pt x="585" y="112"/>
                  </a:lnTo>
                  <a:lnTo>
                    <a:pt x="585" y="104"/>
                  </a:lnTo>
                  <a:lnTo>
                    <a:pt x="585" y="96"/>
                  </a:lnTo>
                  <a:lnTo>
                    <a:pt x="585" y="88"/>
                  </a:lnTo>
                  <a:lnTo>
                    <a:pt x="569" y="72"/>
                  </a:lnTo>
                  <a:lnTo>
                    <a:pt x="569" y="64"/>
                  </a:lnTo>
                  <a:lnTo>
                    <a:pt x="553" y="48"/>
                  </a:lnTo>
                  <a:lnTo>
                    <a:pt x="545" y="48"/>
                  </a:lnTo>
                  <a:lnTo>
                    <a:pt x="537" y="48"/>
                  </a:lnTo>
                  <a:lnTo>
                    <a:pt x="529" y="40"/>
                  </a:lnTo>
                  <a:lnTo>
                    <a:pt x="521" y="32"/>
                  </a:lnTo>
                  <a:lnTo>
                    <a:pt x="480" y="32"/>
                  </a:lnTo>
                  <a:lnTo>
                    <a:pt x="472" y="40"/>
                  </a:lnTo>
                  <a:lnTo>
                    <a:pt x="464" y="48"/>
                  </a:lnTo>
                  <a:lnTo>
                    <a:pt x="456" y="40"/>
                  </a:lnTo>
                  <a:lnTo>
                    <a:pt x="424" y="16"/>
                  </a:lnTo>
                  <a:lnTo>
                    <a:pt x="303" y="12"/>
                  </a:lnTo>
                  <a:lnTo>
                    <a:pt x="55" y="0"/>
                  </a:lnTo>
                  <a:lnTo>
                    <a:pt x="24" y="0"/>
                  </a:lnTo>
                  <a:lnTo>
                    <a:pt x="0" y="200"/>
                  </a:lnTo>
                  <a:lnTo>
                    <a:pt x="160" y="216"/>
                  </a:lnTo>
                  <a:lnTo>
                    <a:pt x="152" y="312"/>
                  </a:lnTo>
                  <a:lnTo>
                    <a:pt x="184" y="320"/>
                  </a:lnTo>
                  <a:lnTo>
                    <a:pt x="424" y="328"/>
                  </a:lnTo>
                  <a:lnTo>
                    <a:pt x="649" y="328"/>
                  </a:lnTo>
                  <a:lnTo>
                    <a:pt x="665" y="328"/>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118"/>
            <p:cNvSpPr>
              <a:spLocks/>
            </p:cNvSpPr>
            <p:nvPr/>
          </p:nvSpPr>
          <p:spPr bwMode="auto">
            <a:xfrm>
              <a:off x="4081463" y="2068116"/>
              <a:ext cx="826294" cy="446484"/>
            </a:xfrm>
            <a:custGeom>
              <a:avLst/>
              <a:gdLst>
                <a:gd name="T0" fmla="*/ 0 w 593"/>
                <a:gd name="T1" fmla="*/ 580429 h 320"/>
                <a:gd name="T2" fmla="*/ 44589 w 593"/>
                <a:gd name="T3" fmla="*/ 0 h 320"/>
                <a:gd name="T4" fmla="*/ 44589 w 593"/>
                <a:gd name="T5" fmla="*/ 0 h 320"/>
                <a:gd name="T6" fmla="*/ 104041 w 593"/>
                <a:gd name="T7" fmla="*/ 14883 h 320"/>
                <a:gd name="T8" fmla="*/ 549934 w 593"/>
                <a:gd name="T9" fmla="*/ 29766 h 320"/>
                <a:gd name="T10" fmla="*/ 967957 w 593"/>
                <a:gd name="T11" fmla="*/ 29766 h 320"/>
                <a:gd name="T12" fmla="*/ 997684 w 593"/>
                <a:gd name="T13" fmla="*/ 29766 h 320"/>
                <a:gd name="T14" fmla="*/ 982820 w 593"/>
                <a:gd name="T15" fmla="*/ 29766 h 320"/>
                <a:gd name="T16" fmla="*/ 1012547 w 593"/>
                <a:gd name="T17" fmla="*/ 44648 h 320"/>
                <a:gd name="T18" fmla="*/ 1027410 w 593"/>
                <a:gd name="T19" fmla="*/ 59531 h 320"/>
                <a:gd name="T20" fmla="*/ 1027410 w 593"/>
                <a:gd name="T21" fmla="*/ 59531 h 320"/>
                <a:gd name="T22" fmla="*/ 1042273 w 593"/>
                <a:gd name="T23" fmla="*/ 44648 h 320"/>
                <a:gd name="T24" fmla="*/ 1042273 w 593"/>
                <a:gd name="T25" fmla="*/ 59531 h 320"/>
                <a:gd name="T26" fmla="*/ 1057136 w 593"/>
                <a:gd name="T27" fmla="*/ 59531 h 320"/>
                <a:gd name="T28" fmla="*/ 1057136 w 593"/>
                <a:gd name="T29" fmla="*/ 74414 h 320"/>
                <a:gd name="T30" fmla="*/ 1057136 w 593"/>
                <a:gd name="T31" fmla="*/ 89297 h 320"/>
                <a:gd name="T32" fmla="*/ 1027410 w 593"/>
                <a:gd name="T33" fmla="*/ 104180 h 320"/>
                <a:gd name="T34" fmla="*/ 1027410 w 593"/>
                <a:gd name="T35" fmla="*/ 104180 h 320"/>
                <a:gd name="T36" fmla="*/ 1027410 w 593"/>
                <a:gd name="T37" fmla="*/ 119062 h 320"/>
                <a:gd name="T38" fmla="*/ 1027410 w 593"/>
                <a:gd name="T39" fmla="*/ 119062 h 320"/>
                <a:gd name="T40" fmla="*/ 1057136 w 593"/>
                <a:gd name="T41" fmla="*/ 133945 h 320"/>
                <a:gd name="T42" fmla="*/ 1057136 w 593"/>
                <a:gd name="T43" fmla="*/ 148828 h 320"/>
                <a:gd name="T44" fmla="*/ 1057136 w 593"/>
                <a:gd name="T45" fmla="*/ 163711 h 320"/>
                <a:gd name="T46" fmla="*/ 1057136 w 593"/>
                <a:gd name="T47" fmla="*/ 163711 h 320"/>
                <a:gd name="T48" fmla="*/ 1071999 w 593"/>
                <a:gd name="T49" fmla="*/ 193476 h 320"/>
                <a:gd name="T50" fmla="*/ 1071999 w 593"/>
                <a:gd name="T51" fmla="*/ 193476 h 320"/>
                <a:gd name="T52" fmla="*/ 1101725 w 593"/>
                <a:gd name="T53" fmla="*/ 193476 h 320"/>
                <a:gd name="T54" fmla="*/ 1101725 w 593"/>
                <a:gd name="T55" fmla="*/ 193476 h 320"/>
                <a:gd name="T56" fmla="*/ 1101725 w 593"/>
                <a:gd name="T57" fmla="*/ 595312 h 320"/>
                <a:gd name="T58" fmla="*/ 1101725 w 593"/>
                <a:gd name="T59" fmla="*/ 595312 h 320"/>
                <a:gd name="T60" fmla="*/ 982820 w 593"/>
                <a:gd name="T61" fmla="*/ 595312 h 320"/>
                <a:gd name="T62" fmla="*/ 685559 w 593"/>
                <a:gd name="T63" fmla="*/ 595312 h 320"/>
                <a:gd name="T64" fmla="*/ 104041 w 593"/>
                <a:gd name="T65" fmla="*/ 580429 h 320"/>
                <a:gd name="T66" fmla="*/ 0 w 593"/>
                <a:gd name="T67" fmla="*/ 580429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93" h="320">
                  <a:moveTo>
                    <a:pt x="0" y="312"/>
                  </a:moveTo>
                  <a:lnTo>
                    <a:pt x="24" y="0"/>
                  </a:lnTo>
                  <a:lnTo>
                    <a:pt x="56" y="8"/>
                  </a:lnTo>
                  <a:lnTo>
                    <a:pt x="296" y="16"/>
                  </a:lnTo>
                  <a:lnTo>
                    <a:pt x="521" y="16"/>
                  </a:lnTo>
                  <a:lnTo>
                    <a:pt x="537" y="16"/>
                  </a:lnTo>
                  <a:lnTo>
                    <a:pt x="529" y="16"/>
                  </a:lnTo>
                  <a:lnTo>
                    <a:pt x="545" y="24"/>
                  </a:lnTo>
                  <a:lnTo>
                    <a:pt x="553" y="32"/>
                  </a:lnTo>
                  <a:lnTo>
                    <a:pt x="561" y="24"/>
                  </a:lnTo>
                  <a:lnTo>
                    <a:pt x="561" y="32"/>
                  </a:lnTo>
                  <a:lnTo>
                    <a:pt x="569" y="32"/>
                  </a:lnTo>
                  <a:lnTo>
                    <a:pt x="569" y="40"/>
                  </a:lnTo>
                  <a:lnTo>
                    <a:pt x="569" y="48"/>
                  </a:lnTo>
                  <a:lnTo>
                    <a:pt x="553" y="56"/>
                  </a:lnTo>
                  <a:lnTo>
                    <a:pt x="553" y="64"/>
                  </a:lnTo>
                  <a:lnTo>
                    <a:pt x="569" y="72"/>
                  </a:lnTo>
                  <a:lnTo>
                    <a:pt x="569" y="80"/>
                  </a:lnTo>
                  <a:lnTo>
                    <a:pt x="569" y="88"/>
                  </a:lnTo>
                  <a:lnTo>
                    <a:pt x="577" y="104"/>
                  </a:lnTo>
                  <a:lnTo>
                    <a:pt x="593" y="104"/>
                  </a:lnTo>
                  <a:lnTo>
                    <a:pt x="593" y="320"/>
                  </a:lnTo>
                  <a:lnTo>
                    <a:pt x="529" y="320"/>
                  </a:lnTo>
                  <a:lnTo>
                    <a:pt x="369" y="320"/>
                  </a:lnTo>
                  <a:lnTo>
                    <a:pt x="56" y="312"/>
                  </a:lnTo>
                  <a:lnTo>
                    <a:pt x="0" y="312"/>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119"/>
            <p:cNvSpPr>
              <a:spLocks/>
            </p:cNvSpPr>
            <p:nvPr/>
          </p:nvSpPr>
          <p:spPr bwMode="auto">
            <a:xfrm>
              <a:off x="3969544" y="2491979"/>
              <a:ext cx="971550" cy="502444"/>
            </a:xfrm>
            <a:custGeom>
              <a:avLst/>
              <a:gdLst>
                <a:gd name="T0" fmla="*/ 446049 w 697"/>
                <a:gd name="T1" fmla="*/ 491278 h 360"/>
                <a:gd name="T2" fmla="*/ 460917 w 697"/>
                <a:gd name="T3" fmla="*/ 491278 h 360"/>
                <a:gd name="T4" fmla="*/ 490654 w 697"/>
                <a:gd name="T5" fmla="*/ 521053 h 360"/>
                <a:gd name="T6" fmla="*/ 505522 w 697"/>
                <a:gd name="T7" fmla="*/ 521053 h 360"/>
                <a:gd name="T8" fmla="*/ 535259 w 697"/>
                <a:gd name="T9" fmla="*/ 521053 h 360"/>
                <a:gd name="T10" fmla="*/ 550127 w 697"/>
                <a:gd name="T11" fmla="*/ 506166 h 360"/>
                <a:gd name="T12" fmla="*/ 579863 w 697"/>
                <a:gd name="T13" fmla="*/ 565714 h 360"/>
                <a:gd name="T14" fmla="*/ 609600 w 697"/>
                <a:gd name="T15" fmla="*/ 565714 h 360"/>
                <a:gd name="T16" fmla="*/ 639337 w 697"/>
                <a:gd name="T17" fmla="*/ 580602 h 360"/>
                <a:gd name="T18" fmla="*/ 669073 w 697"/>
                <a:gd name="T19" fmla="*/ 565714 h 360"/>
                <a:gd name="T20" fmla="*/ 683941 w 697"/>
                <a:gd name="T21" fmla="*/ 595489 h 360"/>
                <a:gd name="T22" fmla="*/ 698810 w 697"/>
                <a:gd name="T23" fmla="*/ 580602 h 360"/>
                <a:gd name="T24" fmla="*/ 713678 w 697"/>
                <a:gd name="T25" fmla="*/ 580602 h 360"/>
                <a:gd name="T26" fmla="*/ 728546 w 697"/>
                <a:gd name="T27" fmla="*/ 565714 h 360"/>
                <a:gd name="T28" fmla="*/ 728546 w 697"/>
                <a:gd name="T29" fmla="*/ 595489 h 360"/>
                <a:gd name="T30" fmla="*/ 758283 w 697"/>
                <a:gd name="T31" fmla="*/ 595489 h 360"/>
                <a:gd name="T32" fmla="*/ 758283 w 697"/>
                <a:gd name="T33" fmla="*/ 610376 h 360"/>
                <a:gd name="T34" fmla="*/ 773151 w 697"/>
                <a:gd name="T35" fmla="*/ 625263 h 360"/>
                <a:gd name="T36" fmla="*/ 788020 w 697"/>
                <a:gd name="T37" fmla="*/ 610376 h 360"/>
                <a:gd name="T38" fmla="*/ 802888 w 697"/>
                <a:gd name="T39" fmla="*/ 610376 h 360"/>
                <a:gd name="T40" fmla="*/ 819615 w 697"/>
                <a:gd name="T41" fmla="*/ 625263 h 360"/>
                <a:gd name="T42" fmla="*/ 834483 w 697"/>
                <a:gd name="T43" fmla="*/ 625263 h 360"/>
                <a:gd name="T44" fmla="*/ 849351 w 697"/>
                <a:gd name="T45" fmla="*/ 640151 h 360"/>
                <a:gd name="T46" fmla="*/ 864220 w 697"/>
                <a:gd name="T47" fmla="*/ 610376 h 360"/>
                <a:gd name="T48" fmla="*/ 879088 w 697"/>
                <a:gd name="T49" fmla="*/ 655038 h 360"/>
                <a:gd name="T50" fmla="*/ 879088 w 697"/>
                <a:gd name="T51" fmla="*/ 655038 h 360"/>
                <a:gd name="T52" fmla="*/ 893956 w 697"/>
                <a:gd name="T53" fmla="*/ 640151 h 360"/>
                <a:gd name="T54" fmla="*/ 908824 w 697"/>
                <a:gd name="T55" fmla="*/ 610376 h 360"/>
                <a:gd name="T56" fmla="*/ 938561 w 697"/>
                <a:gd name="T57" fmla="*/ 625263 h 360"/>
                <a:gd name="T58" fmla="*/ 953429 w 697"/>
                <a:gd name="T59" fmla="*/ 625263 h 360"/>
                <a:gd name="T60" fmla="*/ 953429 w 697"/>
                <a:gd name="T61" fmla="*/ 640151 h 360"/>
                <a:gd name="T62" fmla="*/ 1012902 w 697"/>
                <a:gd name="T63" fmla="*/ 669925 h 360"/>
                <a:gd name="T64" fmla="*/ 1072376 w 697"/>
                <a:gd name="T65" fmla="*/ 625263 h 360"/>
                <a:gd name="T66" fmla="*/ 1087244 w 697"/>
                <a:gd name="T67" fmla="*/ 640151 h 360"/>
                <a:gd name="T68" fmla="*/ 1102112 w 697"/>
                <a:gd name="T69" fmla="*/ 625263 h 360"/>
                <a:gd name="T70" fmla="*/ 1102112 w 697"/>
                <a:gd name="T71" fmla="*/ 610376 h 360"/>
                <a:gd name="T72" fmla="*/ 1102112 w 697"/>
                <a:gd name="T73" fmla="*/ 610376 h 360"/>
                <a:gd name="T74" fmla="*/ 1131849 w 697"/>
                <a:gd name="T75" fmla="*/ 640151 h 360"/>
                <a:gd name="T76" fmla="*/ 1146717 w 697"/>
                <a:gd name="T77" fmla="*/ 640151 h 360"/>
                <a:gd name="T78" fmla="*/ 1191322 w 697"/>
                <a:gd name="T79" fmla="*/ 610376 h 360"/>
                <a:gd name="T80" fmla="*/ 1191322 w 697"/>
                <a:gd name="T81" fmla="*/ 625263 h 360"/>
                <a:gd name="T82" fmla="*/ 1235927 w 697"/>
                <a:gd name="T83" fmla="*/ 655038 h 360"/>
                <a:gd name="T84" fmla="*/ 1280532 w 697"/>
                <a:gd name="T85" fmla="*/ 669925 h 360"/>
                <a:gd name="T86" fmla="*/ 1295400 w 697"/>
                <a:gd name="T87" fmla="*/ 342406 h 360"/>
                <a:gd name="T88" fmla="*/ 1265663 w 697"/>
                <a:gd name="T89" fmla="*/ 133985 h 360"/>
                <a:gd name="T90" fmla="*/ 1250795 w 697"/>
                <a:gd name="T91" fmla="*/ 29774 h 360"/>
                <a:gd name="T92" fmla="*/ 834483 w 697"/>
                <a:gd name="T93" fmla="*/ 29774 h 360"/>
                <a:gd name="T94" fmla="*/ 148683 w 697"/>
                <a:gd name="T95" fmla="*/ 14887 h 360"/>
                <a:gd name="T96" fmla="*/ 14868 w 697"/>
                <a:gd name="T97" fmla="*/ 0 h 360"/>
                <a:gd name="T98" fmla="*/ 0 w 697"/>
                <a:gd name="T99" fmla="*/ 89323 h 360"/>
                <a:gd name="T100" fmla="*/ 460917 w 697"/>
                <a:gd name="T101" fmla="*/ 119098 h 3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97" h="360">
                  <a:moveTo>
                    <a:pt x="240" y="264"/>
                  </a:moveTo>
                  <a:lnTo>
                    <a:pt x="240" y="264"/>
                  </a:lnTo>
                  <a:lnTo>
                    <a:pt x="248" y="264"/>
                  </a:lnTo>
                  <a:lnTo>
                    <a:pt x="264" y="280"/>
                  </a:lnTo>
                  <a:lnTo>
                    <a:pt x="272" y="280"/>
                  </a:lnTo>
                  <a:lnTo>
                    <a:pt x="288" y="280"/>
                  </a:lnTo>
                  <a:lnTo>
                    <a:pt x="296" y="272"/>
                  </a:lnTo>
                  <a:lnTo>
                    <a:pt x="312" y="304"/>
                  </a:lnTo>
                  <a:lnTo>
                    <a:pt x="328" y="304"/>
                  </a:lnTo>
                  <a:lnTo>
                    <a:pt x="336" y="312"/>
                  </a:lnTo>
                  <a:lnTo>
                    <a:pt x="344" y="312"/>
                  </a:lnTo>
                  <a:lnTo>
                    <a:pt x="344" y="304"/>
                  </a:lnTo>
                  <a:lnTo>
                    <a:pt x="360" y="304"/>
                  </a:lnTo>
                  <a:lnTo>
                    <a:pt x="368" y="312"/>
                  </a:lnTo>
                  <a:lnTo>
                    <a:pt x="368" y="320"/>
                  </a:lnTo>
                  <a:lnTo>
                    <a:pt x="376" y="312"/>
                  </a:lnTo>
                  <a:lnTo>
                    <a:pt x="384" y="312"/>
                  </a:lnTo>
                  <a:lnTo>
                    <a:pt x="392" y="304"/>
                  </a:lnTo>
                  <a:lnTo>
                    <a:pt x="392" y="320"/>
                  </a:lnTo>
                  <a:lnTo>
                    <a:pt x="408" y="320"/>
                  </a:lnTo>
                  <a:lnTo>
                    <a:pt x="408" y="328"/>
                  </a:lnTo>
                  <a:lnTo>
                    <a:pt x="416" y="336"/>
                  </a:lnTo>
                  <a:lnTo>
                    <a:pt x="424" y="328"/>
                  </a:lnTo>
                  <a:lnTo>
                    <a:pt x="432" y="328"/>
                  </a:lnTo>
                  <a:lnTo>
                    <a:pt x="441" y="336"/>
                  </a:lnTo>
                  <a:lnTo>
                    <a:pt x="449" y="336"/>
                  </a:lnTo>
                  <a:lnTo>
                    <a:pt x="449" y="344"/>
                  </a:lnTo>
                  <a:lnTo>
                    <a:pt x="457" y="344"/>
                  </a:lnTo>
                  <a:lnTo>
                    <a:pt x="465" y="336"/>
                  </a:lnTo>
                  <a:lnTo>
                    <a:pt x="465" y="328"/>
                  </a:lnTo>
                  <a:lnTo>
                    <a:pt x="465" y="336"/>
                  </a:lnTo>
                  <a:lnTo>
                    <a:pt x="473" y="352"/>
                  </a:lnTo>
                  <a:lnTo>
                    <a:pt x="481" y="344"/>
                  </a:lnTo>
                  <a:lnTo>
                    <a:pt x="489" y="328"/>
                  </a:lnTo>
                  <a:lnTo>
                    <a:pt x="505" y="336"/>
                  </a:lnTo>
                  <a:lnTo>
                    <a:pt x="513" y="336"/>
                  </a:lnTo>
                  <a:lnTo>
                    <a:pt x="513" y="344"/>
                  </a:lnTo>
                  <a:lnTo>
                    <a:pt x="537" y="352"/>
                  </a:lnTo>
                  <a:lnTo>
                    <a:pt x="545" y="360"/>
                  </a:lnTo>
                  <a:lnTo>
                    <a:pt x="561" y="336"/>
                  </a:lnTo>
                  <a:lnTo>
                    <a:pt x="577" y="336"/>
                  </a:lnTo>
                  <a:lnTo>
                    <a:pt x="577" y="344"/>
                  </a:lnTo>
                  <a:lnTo>
                    <a:pt x="585" y="344"/>
                  </a:lnTo>
                  <a:lnTo>
                    <a:pt x="593" y="336"/>
                  </a:lnTo>
                  <a:lnTo>
                    <a:pt x="593" y="328"/>
                  </a:lnTo>
                  <a:lnTo>
                    <a:pt x="609" y="344"/>
                  </a:lnTo>
                  <a:lnTo>
                    <a:pt x="617" y="344"/>
                  </a:lnTo>
                  <a:lnTo>
                    <a:pt x="625" y="328"/>
                  </a:lnTo>
                  <a:lnTo>
                    <a:pt x="641" y="328"/>
                  </a:lnTo>
                  <a:lnTo>
                    <a:pt x="641" y="336"/>
                  </a:lnTo>
                  <a:lnTo>
                    <a:pt x="665" y="352"/>
                  </a:lnTo>
                  <a:lnTo>
                    <a:pt x="681" y="352"/>
                  </a:lnTo>
                  <a:lnTo>
                    <a:pt x="689" y="360"/>
                  </a:lnTo>
                  <a:lnTo>
                    <a:pt x="697" y="184"/>
                  </a:lnTo>
                  <a:lnTo>
                    <a:pt x="681" y="72"/>
                  </a:lnTo>
                  <a:lnTo>
                    <a:pt x="673" y="16"/>
                  </a:lnTo>
                  <a:lnTo>
                    <a:pt x="609" y="16"/>
                  </a:lnTo>
                  <a:lnTo>
                    <a:pt x="449" y="16"/>
                  </a:lnTo>
                  <a:lnTo>
                    <a:pt x="136" y="8"/>
                  </a:lnTo>
                  <a:lnTo>
                    <a:pt x="80" y="8"/>
                  </a:lnTo>
                  <a:lnTo>
                    <a:pt x="8" y="0"/>
                  </a:lnTo>
                  <a:lnTo>
                    <a:pt x="0" y="48"/>
                  </a:lnTo>
                  <a:lnTo>
                    <a:pt x="248" y="64"/>
                  </a:lnTo>
                  <a:lnTo>
                    <a:pt x="240" y="264"/>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120"/>
            <p:cNvSpPr>
              <a:spLocks/>
            </p:cNvSpPr>
            <p:nvPr/>
          </p:nvSpPr>
          <p:spPr bwMode="auto">
            <a:xfrm>
              <a:off x="3501629" y="2558654"/>
              <a:ext cx="1551384" cy="1539478"/>
            </a:xfrm>
            <a:custGeom>
              <a:avLst/>
              <a:gdLst>
                <a:gd name="T0" fmla="*/ 624456 w 1113"/>
                <a:gd name="T1" fmla="*/ 0 h 1104"/>
                <a:gd name="T2" fmla="*/ 1085365 w 1113"/>
                <a:gd name="T3" fmla="*/ 401603 h 1104"/>
                <a:gd name="T4" fmla="*/ 1174573 w 1113"/>
                <a:gd name="T5" fmla="*/ 416477 h 1104"/>
                <a:gd name="T6" fmla="*/ 1263781 w 1113"/>
                <a:gd name="T7" fmla="*/ 490848 h 1104"/>
                <a:gd name="T8" fmla="*/ 1323253 w 1113"/>
                <a:gd name="T9" fmla="*/ 490848 h 1104"/>
                <a:gd name="T10" fmla="*/ 1382725 w 1113"/>
                <a:gd name="T11" fmla="*/ 505722 h 1104"/>
                <a:gd name="T12" fmla="*/ 1412461 w 1113"/>
                <a:gd name="T13" fmla="*/ 520596 h 1104"/>
                <a:gd name="T14" fmla="*/ 1473792 w 1113"/>
                <a:gd name="T15" fmla="*/ 550345 h 1104"/>
                <a:gd name="T16" fmla="*/ 1518396 w 1113"/>
                <a:gd name="T17" fmla="*/ 550345 h 1104"/>
                <a:gd name="T18" fmla="*/ 1577868 w 1113"/>
                <a:gd name="T19" fmla="*/ 535471 h 1104"/>
                <a:gd name="T20" fmla="*/ 1696812 w 1113"/>
                <a:gd name="T21" fmla="*/ 550345 h 1104"/>
                <a:gd name="T22" fmla="*/ 1726548 w 1113"/>
                <a:gd name="T23" fmla="*/ 520596 h 1104"/>
                <a:gd name="T24" fmla="*/ 1815756 w 1113"/>
                <a:gd name="T25" fmla="*/ 535471 h 1104"/>
                <a:gd name="T26" fmla="*/ 1919832 w 1113"/>
                <a:gd name="T27" fmla="*/ 594967 h 1104"/>
                <a:gd name="T28" fmla="*/ 1994172 w 1113"/>
                <a:gd name="T29" fmla="*/ 877577 h 1104"/>
                <a:gd name="T30" fmla="*/ 2053644 w 1113"/>
                <a:gd name="T31" fmla="*/ 1026319 h 1104"/>
                <a:gd name="T32" fmla="*/ 2053644 w 1113"/>
                <a:gd name="T33" fmla="*/ 1175060 h 1104"/>
                <a:gd name="T34" fmla="*/ 2038776 w 1113"/>
                <a:gd name="T35" fmla="*/ 1264305 h 1104"/>
                <a:gd name="T36" fmla="*/ 2023908 w 1113"/>
                <a:gd name="T37" fmla="*/ 1323802 h 1104"/>
                <a:gd name="T38" fmla="*/ 1890096 w 1113"/>
                <a:gd name="T39" fmla="*/ 1368425 h 1104"/>
                <a:gd name="T40" fmla="*/ 1904964 w 1113"/>
                <a:gd name="T41" fmla="*/ 1353550 h 1104"/>
                <a:gd name="T42" fmla="*/ 1890096 w 1113"/>
                <a:gd name="T43" fmla="*/ 1323802 h 1104"/>
                <a:gd name="T44" fmla="*/ 1860360 w 1113"/>
                <a:gd name="T45" fmla="*/ 1338676 h 1104"/>
                <a:gd name="T46" fmla="*/ 1845492 w 1113"/>
                <a:gd name="T47" fmla="*/ 1338676 h 1104"/>
                <a:gd name="T48" fmla="*/ 1830624 w 1113"/>
                <a:gd name="T49" fmla="*/ 1427921 h 1104"/>
                <a:gd name="T50" fmla="*/ 1800888 w 1113"/>
                <a:gd name="T51" fmla="*/ 1472544 h 1104"/>
                <a:gd name="T52" fmla="*/ 1637340 w 1113"/>
                <a:gd name="T53" fmla="*/ 1561789 h 1104"/>
                <a:gd name="T54" fmla="*/ 1652208 w 1113"/>
                <a:gd name="T55" fmla="*/ 1532041 h 1104"/>
                <a:gd name="T56" fmla="*/ 1622472 w 1113"/>
                <a:gd name="T57" fmla="*/ 1532041 h 1104"/>
                <a:gd name="T58" fmla="*/ 1607604 w 1113"/>
                <a:gd name="T59" fmla="*/ 1532041 h 1104"/>
                <a:gd name="T60" fmla="*/ 1622472 w 1113"/>
                <a:gd name="T61" fmla="*/ 1561789 h 1104"/>
                <a:gd name="T62" fmla="*/ 1563000 w 1113"/>
                <a:gd name="T63" fmla="*/ 1561789 h 1104"/>
                <a:gd name="T64" fmla="*/ 1563000 w 1113"/>
                <a:gd name="T65" fmla="*/ 1576663 h 1104"/>
                <a:gd name="T66" fmla="*/ 1533264 w 1113"/>
                <a:gd name="T67" fmla="*/ 1621286 h 1104"/>
                <a:gd name="T68" fmla="*/ 1488660 w 1113"/>
                <a:gd name="T69" fmla="*/ 1636160 h 1104"/>
                <a:gd name="T70" fmla="*/ 1518396 w 1113"/>
                <a:gd name="T71" fmla="*/ 1636160 h 1104"/>
                <a:gd name="T72" fmla="*/ 1488660 w 1113"/>
                <a:gd name="T73" fmla="*/ 1680782 h 1104"/>
                <a:gd name="T74" fmla="*/ 1458924 w 1113"/>
                <a:gd name="T75" fmla="*/ 1695657 h 1104"/>
                <a:gd name="T76" fmla="*/ 1444056 w 1113"/>
                <a:gd name="T77" fmla="*/ 1770028 h 1104"/>
                <a:gd name="T78" fmla="*/ 1412461 w 1113"/>
                <a:gd name="T79" fmla="*/ 1784902 h 1104"/>
                <a:gd name="T80" fmla="*/ 1412461 w 1113"/>
                <a:gd name="T81" fmla="*/ 1799776 h 1104"/>
                <a:gd name="T82" fmla="*/ 1427329 w 1113"/>
                <a:gd name="T83" fmla="*/ 1874147 h 1104"/>
                <a:gd name="T84" fmla="*/ 1473792 w 1113"/>
                <a:gd name="T85" fmla="*/ 2022889 h 1104"/>
                <a:gd name="T86" fmla="*/ 1352989 w 1113"/>
                <a:gd name="T87" fmla="*/ 2008014 h 1104"/>
                <a:gd name="T88" fmla="*/ 1234045 w 1113"/>
                <a:gd name="T89" fmla="*/ 1978266 h 1104"/>
                <a:gd name="T90" fmla="*/ 1159705 w 1113"/>
                <a:gd name="T91" fmla="*/ 1918769 h 1104"/>
                <a:gd name="T92" fmla="*/ 1115101 w 1113"/>
                <a:gd name="T93" fmla="*/ 1799776 h 1104"/>
                <a:gd name="T94" fmla="*/ 1070497 w 1113"/>
                <a:gd name="T95" fmla="*/ 1710531 h 1104"/>
                <a:gd name="T96" fmla="*/ 906949 w 1113"/>
                <a:gd name="T97" fmla="*/ 1427921 h 1104"/>
                <a:gd name="T98" fmla="*/ 669060 w 1113"/>
                <a:gd name="T99" fmla="*/ 1264305 h 1104"/>
                <a:gd name="T100" fmla="*/ 609588 w 1113"/>
                <a:gd name="T101" fmla="*/ 1279180 h 1104"/>
                <a:gd name="T102" fmla="*/ 520380 w 1113"/>
                <a:gd name="T103" fmla="*/ 1413047 h 1104"/>
                <a:gd name="T104" fmla="*/ 386568 w 1113"/>
                <a:gd name="T105" fmla="*/ 1353550 h 1104"/>
                <a:gd name="T106" fmla="*/ 282492 w 1113"/>
                <a:gd name="T107" fmla="*/ 1189934 h 1104"/>
                <a:gd name="T108" fmla="*/ 178416 w 1113"/>
                <a:gd name="T109" fmla="*/ 1041193 h 1104"/>
                <a:gd name="T110" fmla="*/ 59472 w 1113"/>
                <a:gd name="T111" fmla="*/ 922199 h 1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13" h="1104">
                  <a:moveTo>
                    <a:pt x="0" y="448"/>
                  </a:moveTo>
                  <a:lnTo>
                    <a:pt x="0" y="448"/>
                  </a:lnTo>
                  <a:lnTo>
                    <a:pt x="0" y="432"/>
                  </a:lnTo>
                  <a:lnTo>
                    <a:pt x="304" y="464"/>
                  </a:lnTo>
                  <a:lnTo>
                    <a:pt x="336" y="0"/>
                  </a:lnTo>
                  <a:lnTo>
                    <a:pt x="584" y="16"/>
                  </a:lnTo>
                  <a:lnTo>
                    <a:pt x="576" y="216"/>
                  </a:lnTo>
                  <a:lnTo>
                    <a:pt x="584" y="216"/>
                  </a:lnTo>
                  <a:lnTo>
                    <a:pt x="600" y="232"/>
                  </a:lnTo>
                  <a:lnTo>
                    <a:pt x="608" y="232"/>
                  </a:lnTo>
                  <a:lnTo>
                    <a:pt x="624" y="232"/>
                  </a:lnTo>
                  <a:lnTo>
                    <a:pt x="632" y="224"/>
                  </a:lnTo>
                  <a:lnTo>
                    <a:pt x="648" y="256"/>
                  </a:lnTo>
                  <a:lnTo>
                    <a:pt x="664" y="256"/>
                  </a:lnTo>
                  <a:lnTo>
                    <a:pt x="672" y="264"/>
                  </a:lnTo>
                  <a:lnTo>
                    <a:pt x="680" y="264"/>
                  </a:lnTo>
                  <a:lnTo>
                    <a:pt x="680" y="256"/>
                  </a:lnTo>
                  <a:lnTo>
                    <a:pt x="696" y="256"/>
                  </a:lnTo>
                  <a:lnTo>
                    <a:pt x="704" y="264"/>
                  </a:lnTo>
                  <a:lnTo>
                    <a:pt x="704" y="272"/>
                  </a:lnTo>
                  <a:lnTo>
                    <a:pt x="712" y="264"/>
                  </a:lnTo>
                  <a:lnTo>
                    <a:pt x="720" y="264"/>
                  </a:lnTo>
                  <a:lnTo>
                    <a:pt x="728" y="256"/>
                  </a:lnTo>
                  <a:lnTo>
                    <a:pt x="728" y="272"/>
                  </a:lnTo>
                  <a:lnTo>
                    <a:pt x="744" y="272"/>
                  </a:lnTo>
                  <a:lnTo>
                    <a:pt x="744" y="280"/>
                  </a:lnTo>
                  <a:lnTo>
                    <a:pt x="752" y="288"/>
                  </a:lnTo>
                  <a:lnTo>
                    <a:pt x="760" y="280"/>
                  </a:lnTo>
                  <a:lnTo>
                    <a:pt x="768" y="280"/>
                  </a:lnTo>
                  <a:lnTo>
                    <a:pt x="777" y="288"/>
                  </a:lnTo>
                  <a:lnTo>
                    <a:pt x="785" y="288"/>
                  </a:lnTo>
                  <a:lnTo>
                    <a:pt x="785" y="296"/>
                  </a:lnTo>
                  <a:lnTo>
                    <a:pt x="793" y="296"/>
                  </a:lnTo>
                  <a:lnTo>
                    <a:pt x="801" y="288"/>
                  </a:lnTo>
                  <a:lnTo>
                    <a:pt x="801" y="280"/>
                  </a:lnTo>
                  <a:lnTo>
                    <a:pt x="801" y="288"/>
                  </a:lnTo>
                  <a:lnTo>
                    <a:pt x="809" y="304"/>
                  </a:lnTo>
                  <a:lnTo>
                    <a:pt x="817" y="296"/>
                  </a:lnTo>
                  <a:lnTo>
                    <a:pt x="825" y="280"/>
                  </a:lnTo>
                  <a:lnTo>
                    <a:pt x="841" y="288"/>
                  </a:lnTo>
                  <a:lnTo>
                    <a:pt x="849" y="288"/>
                  </a:lnTo>
                  <a:lnTo>
                    <a:pt x="849" y="296"/>
                  </a:lnTo>
                  <a:lnTo>
                    <a:pt x="873" y="304"/>
                  </a:lnTo>
                  <a:lnTo>
                    <a:pt x="881" y="312"/>
                  </a:lnTo>
                  <a:lnTo>
                    <a:pt x="897" y="288"/>
                  </a:lnTo>
                  <a:lnTo>
                    <a:pt x="913" y="288"/>
                  </a:lnTo>
                  <a:lnTo>
                    <a:pt x="913" y="296"/>
                  </a:lnTo>
                  <a:lnTo>
                    <a:pt x="921" y="296"/>
                  </a:lnTo>
                  <a:lnTo>
                    <a:pt x="929" y="288"/>
                  </a:lnTo>
                  <a:lnTo>
                    <a:pt x="929" y="280"/>
                  </a:lnTo>
                  <a:lnTo>
                    <a:pt x="945" y="296"/>
                  </a:lnTo>
                  <a:lnTo>
                    <a:pt x="953" y="296"/>
                  </a:lnTo>
                  <a:lnTo>
                    <a:pt x="961" y="280"/>
                  </a:lnTo>
                  <a:lnTo>
                    <a:pt x="977" y="280"/>
                  </a:lnTo>
                  <a:lnTo>
                    <a:pt x="977" y="288"/>
                  </a:lnTo>
                  <a:lnTo>
                    <a:pt x="1001" y="304"/>
                  </a:lnTo>
                  <a:lnTo>
                    <a:pt x="1017" y="304"/>
                  </a:lnTo>
                  <a:lnTo>
                    <a:pt x="1025" y="312"/>
                  </a:lnTo>
                  <a:lnTo>
                    <a:pt x="1033" y="320"/>
                  </a:lnTo>
                  <a:lnTo>
                    <a:pt x="1057" y="320"/>
                  </a:lnTo>
                  <a:lnTo>
                    <a:pt x="1065" y="320"/>
                  </a:lnTo>
                  <a:lnTo>
                    <a:pt x="1065" y="376"/>
                  </a:lnTo>
                  <a:lnTo>
                    <a:pt x="1073" y="472"/>
                  </a:lnTo>
                  <a:lnTo>
                    <a:pt x="1089" y="496"/>
                  </a:lnTo>
                  <a:lnTo>
                    <a:pt x="1089" y="528"/>
                  </a:lnTo>
                  <a:lnTo>
                    <a:pt x="1097" y="536"/>
                  </a:lnTo>
                  <a:lnTo>
                    <a:pt x="1105" y="552"/>
                  </a:lnTo>
                  <a:lnTo>
                    <a:pt x="1105" y="560"/>
                  </a:lnTo>
                  <a:lnTo>
                    <a:pt x="1113" y="576"/>
                  </a:lnTo>
                  <a:lnTo>
                    <a:pt x="1113" y="600"/>
                  </a:lnTo>
                  <a:lnTo>
                    <a:pt x="1097" y="616"/>
                  </a:lnTo>
                  <a:lnTo>
                    <a:pt x="1097" y="632"/>
                  </a:lnTo>
                  <a:lnTo>
                    <a:pt x="1105" y="632"/>
                  </a:lnTo>
                  <a:lnTo>
                    <a:pt x="1097" y="648"/>
                  </a:lnTo>
                  <a:lnTo>
                    <a:pt x="1105" y="656"/>
                  </a:lnTo>
                  <a:lnTo>
                    <a:pt x="1105" y="664"/>
                  </a:lnTo>
                  <a:lnTo>
                    <a:pt x="1105" y="672"/>
                  </a:lnTo>
                  <a:lnTo>
                    <a:pt x="1097" y="680"/>
                  </a:lnTo>
                  <a:lnTo>
                    <a:pt x="1089" y="680"/>
                  </a:lnTo>
                  <a:lnTo>
                    <a:pt x="1081" y="696"/>
                  </a:lnTo>
                  <a:lnTo>
                    <a:pt x="1089" y="704"/>
                  </a:lnTo>
                  <a:lnTo>
                    <a:pt x="1089" y="712"/>
                  </a:lnTo>
                  <a:lnTo>
                    <a:pt x="1081" y="712"/>
                  </a:lnTo>
                  <a:lnTo>
                    <a:pt x="1049" y="728"/>
                  </a:lnTo>
                  <a:lnTo>
                    <a:pt x="1009" y="744"/>
                  </a:lnTo>
                  <a:lnTo>
                    <a:pt x="1017" y="736"/>
                  </a:lnTo>
                  <a:lnTo>
                    <a:pt x="1033" y="728"/>
                  </a:lnTo>
                  <a:lnTo>
                    <a:pt x="1025" y="728"/>
                  </a:lnTo>
                  <a:lnTo>
                    <a:pt x="1017" y="728"/>
                  </a:lnTo>
                  <a:lnTo>
                    <a:pt x="1009" y="728"/>
                  </a:lnTo>
                  <a:lnTo>
                    <a:pt x="1017" y="712"/>
                  </a:lnTo>
                  <a:lnTo>
                    <a:pt x="1017" y="704"/>
                  </a:lnTo>
                  <a:lnTo>
                    <a:pt x="1009" y="712"/>
                  </a:lnTo>
                  <a:lnTo>
                    <a:pt x="1001" y="712"/>
                  </a:lnTo>
                  <a:lnTo>
                    <a:pt x="1001" y="720"/>
                  </a:lnTo>
                  <a:lnTo>
                    <a:pt x="993" y="720"/>
                  </a:lnTo>
                  <a:lnTo>
                    <a:pt x="993" y="712"/>
                  </a:lnTo>
                  <a:lnTo>
                    <a:pt x="985" y="712"/>
                  </a:lnTo>
                  <a:lnTo>
                    <a:pt x="993" y="720"/>
                  </a:lnTo>
                  <a:lnTo>
                    <a:pt x="985" y="728"/>
                  </a:lnTo>
                  <a:lnTo>
                    <a:pt x="985" y="736"/>
                  </a:lnTo>
                  <a:lnTo>
                    <a:pt x="1001" y="744"/>
                  </a:lnTo>
                  <a:lnTo>
                    <a:pt x="1001" y="752"/>
                  </a:lnTo>
                  <a:lnTo>
                    <a:pt x="985" y="768"/>
                  </a:lnTo>
                  <a:lnTo>
                    <a:pt x="977" y="768"/>
                  </a:lnTo>
                  <a:lnTo>
                    <a:pt x="969" y="784"/>
                  </a:lnTo>
                  <a:lnTo>
                    <a:pt x="977" y="784"/>
                  </a:lnTo>
                  <a:lnTo>
                    <a:pt x="969" y="792"/>
                  </a:lnTo>
                  <a:lnTo>
                    <a:pt x="937" y="816"/>
                  </a:lnTo>
                  <a:lnTo>
                    <a:pt x="921" y="816"/>
                  </a:lnTo>
                  <a:lnTo>
                    <a:pt x="905" y="832"/>
                  </a:lnTo>
                  <a:lnTo>
                    <a:pt x="889" y="840"/>
                  </a:lnTo>
                  <a:lnTo>
                    <a:pt x="881" y="848"/>
                  </a:lnTo>
                  <a:lnTo>
                    <a:pt x="873" y="848"/>
                  </a:lnTo>
                  <a:lnTo>
                    <a:pt x="881" y="840"/>
                  </a:lnTo>
                  <a:lnTo>
                    <a:pt x="889" y="840"/>
                  </a:lnTo>
                  <a:lnTo>
                    <a:pt x="897" y="832"/>
                  </a:lnTo>
                  <a:lnTo>
                    <a:pt x="929" y="808"/>
                  </a:lnTo>
                  <a:lnTo>
                    <a:pt x="889" y="832"/>
                  </a:lnTo>
                  <a:lnTo>
                    <a:pt x="889" y="824"/>
                  </a:lnTo>
                  <a:lnTo>
                    <a:pt x="889" y="808"/>
                  </a:lnTo>
                  <a:lnTo>
                    <a:pt x="881" y="824"/>
                  </a:lnTo>
                  <a:lnTo>
                    <a:pt x="873" y="824"/>
                  </a:lnTo>
                  <a:lnTo>
                    <a:pt x="873" y="816"/>
                  </a:lnTo>
                  <a:lnTo>
                    <a:pt x="873" y="824"/>
                  </a:lnTo>
                  <a:lnTo>
                    <a:pt x="865" y="832"/>
                  </a:lnTo>
                  <a:lnTo>
                    <a:pt x="865" y="824"/>
                  </a:lnTo>
                  <a:lnTo>
                    <a:pt x="857" y="816"/>
                  </a:lnTo>
                  <a:lnTo>
                    <a:pt x="849" y="816"/>
                  </a:lnTo>
                  <a:lnTo>
                    <a:pt x="857" y="832"/>
                  </a:lnTo>
                  <a:lnTo>
                    <a:pt x="865" y="840"/>
                  </a:lnTo>
                  <a:lnTo>
                    <a:pt x="873" y="840"/>
                  </a:lnTo>
                  <a:lnTo>
                    <a:pt x="865" y="848"/>
                  </a:lnTo>
                  <a:lnTo>
                    <a:pt x="857" y="848"/>
                  </a:lnTo>
                  <a:lnTo>
                    <a:pt x="849" y="856"/>
                  </a:lnTo>
                  <a:lnTo>
                    <a:pt x="841" y="856"/>
                  </a:lnTo>
                  <a:lnTo>
                    <a:pt x="841" y="840"/>
                  </a:lnTo>
                  <a:lnTo>
                    <a:pt x="833" y="840"/>
                  </a:lnTo>
                  <a:lnTo>
                    <a:pt x="825" y="824"/>
                  </a:lnTo>
                  <a:lnTo>
                    <a:pt x="833" y="840"/>
                  </a:lnTo>
                  <a:lnTo>
                    <a:pt x="841" y="848"/>
                  </a:lnTo>
                  <a:lnTo>
                    <a:pt x="833" y="848"/>
                  </a:lnTo>
                  <a:lnTo>
                    <a:pt x="833" y="864"/>
                  </a:lnTo>
                  <a:lnTo>
                    <a:pt x="825" y="872"/>
                  </a:lnTo>
                  <a:lnTo>
                    <a:pt x="825" y="864"/>
                  </a:lnTo>
                  <a:lnTo>
                    <a:pt x="817" y="872"/>
                  </a:lnTo>
                  <a:lnTo>
                    <a:pt x="801" y="880"/>
                  </a:lnTo>
                  <a:lnTo>
                    <a:pt x="801" y="888"/>
                  </a:lnTo>
                  <a:lnTo>
                    <a:pt x="809" y="880"/>
                  </a:lnTo>
                  <a:lnTo>
                    <a:pt x="817" y="880"/>
                  </a:lnTo>
                  <a:lnTo>
                    <a:pt x="809" y="888"/>
                  </a:lnTo>
                  <a:lnTo>
                    <a:pt x="801" y="904"/>
                  </a:lnTo>
                  <a:lnTo>
                    <a:pt x="768" y="904"/>
                  </a:lnTo>
                  <a:lnTo>
                    <a:pt x="777" y="904"/>
                  </a:lnTo>
                  <a:lnTo>
                    <a:pt x="785" y="904"/>
                  </a:lnTo>
                  <a:lnTo>
                    <a:pt x="785" y="912"/>
                  </a:lnTo>
                  <a:lnTo>
                    <a:pt x="785" y="920"/>
                  </a:lnTo>
                  <a:lnTo>
                    <a:pt x="793" y="920"/>
                  </a:lnTo>
                  <a:lnTo>
                    <a:pt x="785" y="952"/>
                  </a:lnTo>
                  <a:lnTo>
                    <a:pt x="777" y="960"/>
                  </a:lnTo>
                  <a:lnTo>
                    <a:pt x="777" y="952"/>
                  </a:lnTo>
                  <a:lnTo>
                    <a:pt x="777" y="944"/>
                  </a:lnTo>
                  <a:lnTo>
                    <a:pt x="768" y="944"/>
                  </a:lnTo>
                  <a:lnTo>
                    <a:pt x="768" y="952"/>
                  </a:lnTo>
                  <a:lnTo>
                    <a:pt x="760" y="960"/>
                  </a:lnTo>
                  <a:lnTo>
                    <a:pt x="752" y="952"/>
                  </a:lnTo>
                  <a:lnTo>
                    <a:pt x="752" y="960"/>
                  </a:lnTo>
                  <a:lnTo>
                    <a:pt x="760" y="968"/>
                  </a:lnTo>
                  <a:lnTo>
                    <a:pt x="777" y="968"/>
                  </a:lnTo>
                  <a:lnTo>
                    <a:pt x="777" y="976"/>
                  </a:lnTo>
                  <a:lnTo>
                    <a:pt x="768" y="1000"/>
                  </a:lnTo>
                  <a:lnTo>
                    <a:pt x="768" y="1008"/>
                  </a:lnTo>
                  <a:lnTo>
                    <a:pt x="785" y="1032"/>
                  </a:lnTo>
                  <a:lnTo>
                    <a:pt x="777" y="1056"/>
                  </a:lnTo>
                  <a:lnTo>
                    <a:pt x="785" y="1064"/>
                  </a:lnTo>
                  <a:lnTo>
                    <a:pt x="793" y="1080"/>
                  </a:lnTo>
                  <a:lnTo>
                    <a:pt x="793" y="1088"/>
                  </a:lnTo>
                  <a:lnTo>
                    <a:pt x="785" y="1096"/>
                  </a:lnTo>
                  <a:lnTo>
                    <a:pt x="777" y="1104"/>
                  </a:lnTo>
                  <a:lnTo>
                    <a:pt x="768" y="1096"/>
                  </a:lnTo>
                  <a:lnTo>
                    <a:pt x="752" y="1080"/>
                  </a:lnTo>
                  <a:lnTo>
                    <a:pt x="728" y="1080"/>
                  </a:lnTo>
                  <a:lnTo>
                    <a:pt x="720" y="1080"/>
                  </a:lnTo>
                  <a:lnTo>
                    <a:pt x="704" y="1080"/>
                  </a:lnTo>
                  <a:lnTo>
                    <a:pt x="680" y="1064"/>
                  </a:lnTo>
                  <a:lnTo>
                    <a:pt x="664" y="1064"/>
                  </a:lnTo>
                  <a:lnTo>
                    <a:pt x="664" y="1056"/>
                  </a:lnTo>
                  <a:lnTo>
                    <a:pt x="656" y="1048"/>
                  </a:lnTo>
                  <a:lnTo>
                    <a:pt x="632" y="1048"/>
                  </a:lnTo>
                  <a:lnTo>
                    <a:pt x="624" y="1048"/>
                  </a:lnTo>
                  <a:lnTo>
                    <a:pt x="624" y="1032"/>
                  </a:lnTo>
                  <a:lnTo>
                    <a:pt x="616" y="1016"/>
                  </a:lnTo>
                  <a:lnTo>
                    <a:pt x="608" y="984"/>
                  </a:lnTo>
                  <a:lnTo>
                    <a:pt x="600" y="984"/>
                  </a:lnTo>
                  <a:lnTo>
                    <a:pt x="600" y="968"/>
                  </a:lnTo>
                  <a:lnTo>
                    <a:pt x="600" y="960"/>
                  </a:lnTo>
                  <a:lnTo>
                    <a:pt x="592" y="952"/>
                  </a:lnTo>
                  <a:lnTo>
                    <a:pt x="592" y="944"/>
                  </a:lnTo>
                  <a:lnTo>
                    <a:pt x="592" y="920"/>
                  </a:lnTo>
                  <a:lnTo>
                    <a:pt x="576" y="920"/>
                  </a:lnTo>
                  <a:lnTo>
                    <a:pt x="552" y="888"/>
                  </a:lnTo>
                  <a:lnTo>
                    <a:pt x="544" y="864"/>
                  </a:lnTo>
                  <a:lnTo>
                    <a:pt x="536" y="856"/>
                  </a:lnTo>
                  <a:lnTo>
                    <a:pt x="528" y="848"/>
                  </a:lnTo>
                  <a:lnTo>
                    <a:pt x="496" y="776"/>
                  </a:lnTo>
                  <a:lnTo>
                    <a:pt x="488" y="768"/>
                  </a:lnTo>
                  <a:lnTo>
                    <a:pt x="480" y="744"/>
                  </a:lnTo>
                  <a:lnTo>
                    <a:pt x="456" y="728"/>
                  </a:lnTo>
                  <a:lnTo>
                    <a:pt x="448" y="720"/>
                  </a:lnTo>
                  <a:lnTo>
                    <a:pt x="432" y="696"/>
                  </a:lnTo>
                  <a:lnTo>
                    <a:pt x="400" y="696"/>
                  </a:lnTo>
                  <a:lnTo>
                    <a:pt x="368" y="688"/>
                  </a:lnTo>
                  <a:lnTo>
                    <a:pt x="360" y="680"/>
                  </a:lnTo>
                  <a:lnTo>
                    <a:pt x="352" y="680"/>
                  </a:lnTo>
                  <a:lnTo>
                    <a:pt x="344" y="696"/>
                  </a:lnTo>
                  <a:lnTo>
                    <a:pt x="336" y="696"/>
                  </a:lnTo>
                  <a:lnTo>
                    <a:pt x="336" y="688"/>
                  </a:lnTo>
                  <a:lnTo>
                    <a:pt x="328" y="688"/>
                  </a:lnTo>
                  <a:lnTo>
                    <a:pt x="320" y="688"/>
                  </a:lnTo>
                  <a:lnTo>
                    <a:pt x="304" y="704"/>
                  </a:lnTo>
                  <a:lnTo>
                    <a:pt x="304" y="728"/>
                  </a:lnTo>
                  <a:lnTo>
                    <a:pt x="296" y="736"/>
                  </a:lnTo>
                  <a:lnTo>
                    <a:pt x="296" y="744"/>
                  </a:lnTo>
                  <a:lnTo>
                    <a:pt x="288" y="744"/>
                  </a:lnTo>
                  <a:lnTo>
                    <a:pt x="280" y="760"/>
                  </a:lnTo>
                  <a:lnTo>
                    <a:pt x="280" y="768"/>
                  </a:lnTo>
                  <a:lnTo>
                    <a:pt x="264" y="768"/>
                  </a:lnTo>
                  <a:lnTo>
                    <a:pt x="256" y="760"/>
                  </a:lnTo>
                  <a:lnTo>
                    <a:pt x="216" y="736"/>
                  </a:lnTo>
                  <a:lnTo>
                    <a:pt x="208" y="728"/>
                  </a:lnTo>
                  <a:lnTo>
                    <a:pt x="192" y="720"/>
                  </a:lnTo>
                  <a:lnTo>
                    <a:pt x="176" y="704"/>
                  </a:lnTo>
                  <a:lnTo>
                    <a:pt x="160" y="688"/>
                  </a:lnTo>
                  <a:lnTo>
                    <a:pt x="152" y="672"/>
                  </a:lnTo>
                  <a:lnTo>
                    <a:pt x="152" y="648"/>
                  </a:lnTo>
                  <a:lnTo>
                    <a:pt x="152" y="640"/>
                  </a:lnTo>
                  <a:lnTo>
                    <a:pt x="144" y="632"/>
                  </a:lnTo>
                  <a:lnTo>
                    <a:pt x="136" y="616"/>
                  </a:lnTo>
                  <a:lnTo>
                    <a:pt x="136" y="608"/>
                  </a:lnTo>
                  <a:lnTo>
                    <a:pt x="128" y="584"/>
                  </a:lnTo>
                  <a:lnTo>
                    <a:pt x="96" y="560"/>
                  </a:lnTo>
                  <a:lnTo>
                    <a:pt x="88" y="552"/>
                  </a:lnTo>
                  <a:lnTo>
                    <a:pt x="80" y="544"/>
                  </a:lnTo>
                  <a:lnTo>
                    <a:pt x="72" y="528"/>
                  </a:lnTo>
                  <a:lnTo>
                    <a:pt x="48" y="496"/>
                  </a:lnTo>
                  <a:lnTo>
                    <a:pt x="32" y="496"/>
                  </a:lnTo>
                  <a:lnTo>
                    <a:pt x="16" y="456"/>
                  </a:lnTo>
                  <a:lnTo>
                    <a:pt x="0" y="456"/>
                  </a:lnTo>
                  <a:lnTo>
                    <a:pt x="0" y="448"/>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121"/>
            <p:cNvSpPr>
              <a:spLocks/>
            </p:cNvSpPr>
            <p:nvPr/>
          </p:nvSpPr>
          <p:spPr bwMode="auto">
            <a:xfrm>
              <a:off x="4639867" y="764381"/>
              <a:ext cx="735806" cy="825104"/>
            </a:xfrm>
            <a:custGeom>
              <a:avLst/>
              <a:gdLst>
                <a:gd name="T0" fmla="*/ 787833 w 528"/>
                <a:gd name="T1" fmla="*/ 1010938 h 592"/>
                <a:gd name="T2" fmla="*/ 698644 w 528"/>
                <a:gd name="T3" fmla="*/ 921737 h 592"/>
                <a:gd name="T4" fmla="*/ 654050 w 528"/>
                <a:gd name="T5" fmla="*/ 906871 h 592"/>
                <a:gd name="T6" fmla="*/ 639185 w 528"/>
                <a:gd name="T7" fmla="*/ 892004 h 592"/>
                <a:gd name="T8" fmla="*/ 624320 w 528"/>
                <a:gd name="T9" fmla="*/ 892004 h 592"/>
                <a:gd name="T10" fmla="*/ 579726 w 528"/>
                <a:gd name="T11" fmla="*/ 862270 h 592"/>
                <a:gd name="T12" fmla="*/ 594591 w 528"/>
                <a:gd name="T13" fmla="*/ 817670 h 592"/>
                <a:gd name="T14" fmla="*/ 579726 w 528"/>
                <a:gd name="T15" fmla="*/ 773070 h 592"/>
                <a:gd name="T16" fmla="*/ 594591 w 528"/>
                <a:gd name="T17" fmla="*/ 728470 h 592"/>
                <a:gd name="T18" fmla="*/ 564861 w 528"/>
                <a:gd name="T19" fmla="*/ 713603 h 592"/>
                <a:gd name="T20" fmla="*/ 564861 w 528"/>
                <a:gd name="T21" fmla="*/ 683870 h 592"/>
                <a:gd name="T22" fmla="*/ 624320 w 528"/>
                <a:gd name="T23" fmla="*/ 624403 h 592"/>
                <a:gd name="T24" fmla="*/ 639185 w 528"/>
                <a:gd name="T25" fmla="*/ 505469 h 592"/>
                <a:gd name="T26" fmla="*/ 698644 w 528"/>
                <a:gd name="T27" fmla="*/ 446002 h 592"/>
                <a:gd name="T28" fmla="*/ 847292 w 528"/>
                <a:gd name="T29" fmla="*/ 282468 h 592"/>
                <a:gd name="T30" fmla="*/ 966210 w 528"/>
                <a:gd name="T31" fmla="*/ 223001 h 592"/>
                <a:gd name="T32" fmla="*/ 966210 w 528"/>
                <a:gd name="T33" fmla="*/ 223001 h 592"/>
                <a:gd name="T34" fmla="*/ 906751 w 528"/>
                <a:gd name="T35" fmla="*/ 223001 h 592"/>
                <a:gd name="T36" fmla="*/ 802698 w 528"/>
                <a:gd name="T37" fmla="*/ 223001 h 592"/>
                <a:gd name="T38" fmla="*/ 787833 w 528"/>
                <a:gd name="T39" fmla="*/ 193267 h 592"/>
                <a:gd name="T40" fmla="*/ 683780 w 528"/>
                <a:gd name="T41" fmla="*/ 223001 h 592"/>
                <a:gd name="T42" fmla="*/ 654050 w 528"/>
                <a:gd name="T43" fmla="*/ 208134 h 592"/>
                <a:gd name="T44" fmla="*/ 609456 w 528"/>
                <a:gd name="T45" fmla="*/ 208134 h 592"/>
                <a:gd name="T46" fmla="*/ 579726 w 528"/>
                <a:gd name="T47" fmla="*/ 163534 h 592"/>
                <a:gd name="T48" fmla="*/ 579726 w 528"/>
                <a:gd name="T49" fmla="*/ 148667 h 592"/>
                <a:gd name="T50" fmla="*/ 535132 w 528"/>
                <a:gd name="T51" fmla="*/ 148667 h 592"/>
                <a:gd name="T52" fmla="*/ 460808 w 528"/>
                <a:gd name="T53" fmla="*/ 163534 h 592"/>
                <a:gd name="T54" fmla="*/ 431078 w 528"/>
                <a:gd name="T55" fmla="*/ 163534 h 592"/>
                <a:gd name="T56" fmla="*/ 371619 w 528"/>
                <a:gd name="T57" fmla="*/ 133801 h 592"/>
                <a:gd name="T58" fmla="*/ 371619 w 528"/>
                <a:gd name="T59" fmla="*/ 118934 h 592"/>
                <a:gd name="T60" fmla="*/ 312160 w 528"/>
                <a:gd name="T61" fmla="*/ 118934 h 592"/>
                <a:gd name="T62" fmla="*/ 312160 w 528"/>
                <a:gd name="T63" fmla="*/ 44600 h 592"/>
                <a:gd name="T64" fmla="*/ 252701 w 528"/>
                <a:gd name="T65" fmla="*/ 0 h 592"/>
                <a:gd name="T66" fmla="*/ 252701 w 528"/>
                <a:gd name="T67" fmla="*/ 59467 h 592"/>
                <a:gd name="T68" fmla="*/ 0 w 528"/>
                <a:gd name="T69" fmla="*/ 74334 h 592"/>
                <a:gd name="T70" fmla="*/ 14865 w 528"/>
                <a:gd name="T71" fmla="*/ 133801 h 592"/>
                <a:gd name="T72" fmla="*/ 14865 w 528"/>
                <a:gd name="T73" fmla="*/ 282468 h 592"/>
                <a:gd name="T74" fmla="*/ 44594 w 528"/>
                <a:gd name="T75" fmla="*/ 312201 h 592"/>
                <a:gd name="T76" fmla="*/ 44594 w 528"/>
                <a:gd name="T77" fmla="*/ 431135 h 592"/>
                <a:gd name="T78" fmla="*/ 59459 w 528"/>
                <a:gd name="T79" fmla="*/ 475735 h 592"/>
                <a:gd name="T80" fmla="*/ 59459 w 528"/>
                <a:gd name="T81" fmla="*/ 550069 h 592"/>
                <a:gd name="T82" fmla="*/ 89189 w 528"/>
                <a:gd name="T83" fmla="*/ 594669 h 592"/>
                <a:gd name="T84" fmla="*/ 89189 w 528"/>
                <a:gd name="T85" fmla="*/ 654136 h 592"/>
                <a:gd name="T86" fmla="*/ 59459 w 528"/>
                <a:gd name="T87" fmla="*/ 683870 h 592"/>
                <a:gd name="T88" fmla="*/ 74324 w 528"/>
                <a:gd name="T89" fmla="*/ 743336 h 592"/>
                <a:gd name="T90" fmla="*/ 104053 w 528"/>
                <a:gd name="T91" fmla="*/ 758203 h 592"/>
                <a:gd name="T92" fmla="*/ 104053 w 528"/>
                <a:gd name="T93" fmla="*/ 1085271 h 592"/>
                <a:gd name="T94" fmla="*/ 104053 w 528"/>
                <a:gd name="T95" fmla="*/ 1100138 h 592"/>
                <a:gd name="T96" fmla="*/ 802698 w 528"/>
                <a:gd name="T97" fmla="*/ 1085271 h 5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592">
                  <a:moveTo>
                    <a:pt x="432" y="584"/>
                  </a:moveTo>
                  <a:lnTo>
                    <a:pt x="432" y="576"/>
                  </a:lnTo>
                  <a:lnTo>
                    <a:pt x="424" y="544"/>
                  </a:lnTo>
                  <a:lnTo>
                    <a:pt x="400" y="536"/>
                  </a:lnTo>
                  <a:lnTo>
                    <a:pt x="376" y="512"/>
                  </a:lnTo>
                  <a:lnTo>
                    <a:pt x="376" y="496"/>
                  </a:lnTo>
                  <a:lnTo>
                    <a:pt x="352" y="488"/>
                  </a:lnTo>
                  <a:lnTo>
                    <a:pt x="344" y="480"/>
                  </a:lnTo>
                  <a:lnTo>
                    <a:pt x="336" y="480"/>
                  </a:lnTo>
                  <a:lnTo>
                    <a:pt x="328" y="480"/>
                  </a:lnTo>
                  <a:lnTo>
                    <a:pt x="312" y="464"/>
                  </a:lnTo>
                  <a:lnTo>
                    <a:pt x="312" y="456"/>
                  </a:lnTo>
                  <a:lnTo>
                    <a:pt x="320" y="448"/>
                  </a:lnTo>
                  <a:lnTo>
                    <a:pt x="320" y="440"/>
                  </a:lnTo>
                  <a:lnTo>
                    <a:pt x="312" y="432"/>
                  </a:lnTo>
                  <a:lnTo>
                    <a:pt x="312" y="424"/>
                  </a:lnTo>
                  <a:lnTo>
                    <a:pt x="312" y="416"/>
                  </a:lnTo>
                  <a:lnTo>
                    <a:pt x="320" y="392"/>
                  </a:lnTo>
                  <a:lnTo>
                    <a:pt x="312" y="384"/>
                  </a:lnTo>
                  <a:lnTo>
                    <a:pt x="304" y="384"/>
                  </a:lnTo>
                  <a:lnTo>
                    <a:pt x="304" y="368"/>
                  </a:lnTo>
                  <a:lnTo>
                    <a:pt x="304" y="360"/>
                  </a:lnTo>
                  <a:lnTo>
                    <a:pt x="312" y="352"/>
                  </a:lnTo>
                  <a:lnTo>
                    <a:pt x="336" y="336"/>
                  </a:lnTo>
                  <a:lnTo>
                    <a:pt x="344" y="328"/>
                  </a:lnTo>
                  <a:lnTo>
                    <a:pt x="344" y="272"/>
                  </a:lnTo>
                  <a:lnTo>
                    <a:pt x="336" y="272"/>
                  </a:lnTo>
                  <a:lnTo>
                    <a:pt x="344" y="264"/>
                  </a:lnTo>
                  <a:lnTo>
                    <a:pt x="376" y="240"/>
                  </a:lnTo>
                  <a:lnTo>
                    <a:pt x="416" y="200"/>
                  </a:lnTo>
                  <a:lnTo>
                    <a:pt x="424" y="176"/>
                  </a:lnTo>
                  <a:lnTo>
                    <a:pt x="456" y="152"/>
                  </a:lnTo>
                  <a:lnTo>
                    <a:pt x="488" y="152"/>
                  </a:lnTo>
                  <a:lnTo>
                    <a:pt x="512" y="136"/>
                  </a:lnTo>
                  <a:lnTo>
                    <a:pt x="520" y="120"/>
                  </a:lnTo>
                  <a:lnTo>
                    <a:pt x="528" y="120"/>
                  </a:lnTo>
                  <a:lnTo>
                    <a:pt x="520" y="120"/>
                  </a:lnTo>
                  <a:lnTo>
                    <a:pt x="504" y="128"/>
                  </a:lnTo>
                  <a:lnTo>
                    <a:pt x="496" y="128"/>
                  </a:lnTo>
                  <a:lnTo>
                    <a:pt x="488" y="120"/>
                  </a:lnTo>
                  <a:lnTo>
                    <a:pt x="432" y="120"/>
                  </a:lnTo>
                  <a:lnTo>
                    <a:pt x="432" y="104"/>
                  </a:lnTo>
                  <a:lnTo>
                    <a:pt x="424" y="104"/>
                  </a:lnTo>
                  <a:lnTo>
                    <a:pt x="408" y="128"/>
                  </a:lnTo>
                  <a:lnTo>
                    <a:pt x="384" y="128"/>
                  </a:lnTo>
                  <a:lnTo>
                    <a:pt x="368" y="120"/>
                  </a:lnTo>
                  <a:lnTo>
                    <a:pt x="368" y="112"/>
                  </a:lnTo>
                  <a:lnTo>
                    <a:pt x="352" y="112"/>
                  </a:lnTo>
                  <a:lnTo>
                    <a:pt x="352" y="96"/>
                  </a:lnTo>
                  <a:lnTo>
                    <a:pt x="344" y="96"/>
                  </a:lnTo>
                  <a:lnTo>
                    <a:pt x="328" y="112"/>
                  </a:lnTo>
                  <a:lnTo>
                    <a:pt x="320" y="96"/>
                  </a:lnTo>
                  <a:lnTo>
                    <a:pt x="312" y="88"/>
                  </a:lnTo>
                  <a:lnTo>
                    <a:pt x="304" y="88"/>
                  </a:lnTo>
                  <a:lnTo>
                    <a:pt x="304" y="80"/>
                  </a:lnTo>
                  <a:lnTo>
                    <a:pt x="312" y="80"/>
                  </a:lnTo>
                  <a:lnTo>
                    <a:pt x="304" y="80"/>
                  </a:lnTo>
                  <a:lnTo>
                    <a:pt x="288" y="80"/>
                  </a:lnTo>
                  <a:lnTo>
                    <a:pt x="264" y="72"/>
                  </a:lnTo>
                  <a:lnTo>
                    <a:pt x="256" y="72"/>
                  </a:lnTo>
                  <a:lnTo>
                    <a:pt x="248" y="88"/>
                  </a:lnTo>
                  <a:lnTo>
                    <a:pt x="232" y="88"/>
                  </a:lnTo>
                  <a:lnTo>
                    <a:pt x="224" y="72"/>
                  </a:lnTo>
                  <a:lnTo>
                    <a:pt x="200" y="72"/>
                  </a:lnTo>
                  <a:lnTo>
                    <a:pt x="200" y="64"/>
                  </a:lnTo>
                  <a:lnTo>
                    <a:pt x="192" y="72"/>
                  </a:lnTo>
                  <a:lnTo>
                    <a:pt x="176" y="72"/>
                  </a:lnTo>
                  <a:lnTo>
                    <a:pt x="168" y="64"/>
                  </a:lnTo>
                  <a:lnTo>
                    <a:pt x="168" y="56"/>
                  </a:lnTo>
                  <a:lnTo>
                    <a:pt x="168" y="24"/>
                  </a:lnTo>
                  <a:lnTo>
                    <a:pt x="152" y="0"/>
                  </a:lnTo>
                  <a:lnTo>
                    <a:pt x="136" y="0"/>
                  </a:lnTo>
                  <a:lnTo>
                    <a:pt x="136" y="32"/>
                  </a:lnTo>
                  <a:lnTo>
                    <a:pt x="128" y="40"/>
                  </a:lnTo>
                  <a:lnTo>
                    <a:pt x="0" y="40"/>
                  </a:lnTo>
                  <a:lnTo>
                    <a:pt x="8" y="72"/>
                  </a:lnTo>
                  <a:lnTo>
                    <a:pt x="8" y="88"/>
                  </a:lnTo>
                  <a:lnTo>
                    <a:pt x="8" y="128"/>
                  </a:lnTo>
                  <a:lnTo>
                    <a:pt x="8" y="152"/>
                  </a:lnTo>
                  <a:lnTo>
                    <a:pt x="16" y="160"/>
                  </a:lnTo>
                  <a:lnTo>
                    <a:pt x="24" y="168"/>
                  </a:lnTo>
                  <a:lnTo>
                    <a:pt x="24" y="200"/>
                  </a:lnTo>
                  <a:lnTo>
                    <a:pt x="24" y="216"/>
                  </a:lnTo>
                  <a:lnTo>
                    <a:pt x="24" y="232"/>
                  </a:lnTo>
                  <a:lnTo>
                    <a:pt x="24" y="240"/>
                  </a:lnTo>
                  <a:lnTo>
                    <a:pt x="32" y="256"/>
                  </a:lnTo>
                  <a:lnTo>
                    <a:pt x="32" y="272"/>
                  </a:lnTo>
                  <a:lnTo>
                    <a:pt x="32" y="296"/>
                  </a:lnTo>
                  <a:lnTo>
                    <a:pt x="40" y="304"/>
                  </a:lnTo>
                  <a:lnTo>
                    <a:pt x="48" y="320"/>
                  </a:lnTo>
                  <a:lnTo>
                    <a:pt x="48" y="344"/>
                  </a:lnTo>
                  <a:lnTo>
                    <a:pt x="48" y="352"/>
                  </a:lnTo>
                  <a:lnTo>
                    <a:pt x="32" y="368"/>
                  </a:lnTo>
                  <a:lnTo>
                    <a:pt x="24" y="376"/>
                  </a:lnTo>
                  <a:lnTo>
                    <a:pt x="24" y="384"/>
                  </a:lnTo>
                  <a:lnTo>
                    <a:pt x="40" y="400"/>
                  </a:lnTo>
                  <a:lnTo>
                    <a:pt x="48" y="408"/>
                  </a:lnTo>
                  <a:lnTo>
                    <a:pt x="56" y="408"/>
                  </a:lnTo>
                  <a:lnTo>
                    <a:pt x="56" y="448"/>
                  </a:lnTo>
                  <a:lnTo>
                    <a:pt x="48" y="544"/>
                  </a:lnTo>
                  <a:lnTo>
                    <a:pt x="56" y="584"/>
                  </a:lnTo>
                  <a:lnTo>
                    <a:pt x="56" y="592"/>
                  </a:lnTo>
                  <a:lnTo>
                    <a:pt x="136" y="592"/>
                  </a:lnTo>
                  <a:lnTo>
                    <a:pt x="400" y="592"/>
                  </a:lnTo>
                  <a:lnTo>
                    <a:pt x="432" y="584"/>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122"/>
            <p:cNvSpPr>
              <a:spLocks/>
            </p:cNvSpPr>
            <p:nvPr/>
          </p:nvSpPr>
          <p:spPr bwMode="auto">
            <a:xfrm>
              <a:off x="4695826" y="1577579"/>
              <a:ext cx="669131" cy="446484"/>
            </a:xfrm>
            <a:custGeom>
              <a:avLst/>
              <a:gdLst>
                <a:gd name="T0" fmla="*/ 104087 w 480"/>
                <a:gd name="T1" fmla="*/ 506015 h 320"/>
                <a:gd name="T2" fmla="*/ 104087 w 480"/>
                <a:gd name="T3" fmla="*/ 476250 h 320"/>
                <a:gd name="T4" fmla="*/ 104087 w 480"/>
                <a:gd name="T5" fmla="*/ 461367 h 320"/>
                <a:gd name="T6" fmla="*/ 89218 w 480"/>
                <a:gd name="T7" fmla="*/ 416718 h 320"/>
                <a:gd name="T8" fmla="*/ 74348 w 480"/>
                <a:gd name="T9" fmla="*/ 401836 h 320"/>
                <a:gd name="T10" fmla="*/ 74348 w 480"/>
                <a:gd name="T11" fmla="*/ 312539 h 320"/>
                <a:gd name="T12" fmla="*/ 29739 w 480"/>
                <a:gd name="T13" fmla="*/ 282773 h 320"/>
                <a:gd name="T14" fmla="*/ 29739 w 480"/>
                <a:gd name="T15" fmla="*/ 267890 h 320"/>
                <a:gd name="T16" fmla="*/ 29739 w 480"/>
                <a:gd name="T17" fmla="*/ 238125 h 320"/>
                <a:gd name="T18" fmla="*/ 29739 w 480"/>
                <a:gd name="T19" fmla="*/ 223242 h 320"/>
                <a:gd name="T20" fmla="*/ 0 w 480"/>
                <a:gd name="T21" fmla="*/ 163711 h 320"/>
                <a:gd name="T22" fmla="*/ 0 w 480"/>
                <a:gd name="T23" fmla="*/ 148828 h 320"/>
                <a:gd name="T24" fmla="*/ 29739 w 480"/>
                <a:gd name="T25" fmla="*/ 74414 h 320"/>
                <a:gd name="T26" fmla="*/ 0 w 480"/>
                <a:gd name="T27" fmla="*/ 74414 h 320"/>
                <a:gd name="T28" fmla="*/ 14870 w 480"/>
                <a:gd name="T29" fmla="*/ 59531 h 320"/>
                <a:gd name="T30" fmla="*/ 14870 w 480"/>
                <a:gd name="T31" fmla="*/ 44648 h 320"/>
                <a:gd name="T32" fmla="*/ 0 w 480"/>
                <a:gd name="T33" fmla="*/ 14883 h 320"/>
                <a:gd name="T34" fmla="*/ 29739 w 480"/>
                <a:gd name="T35" fmla="*/ 14883 h 320"/>
                <a:gd name="T36" fmla="*/ 669131 w 480"/>
                <a:gd name="T37" fmla="*/ 14883 h 320"/>
                <a:gd name="T38" fmla="*/ 728610 w 480"/>
                <a:gd name="T39" fmla="*/ 0 h 320"/>
                <a:gd name="T40" fmla="*/ 743479 w 480"/>
                <a:gd name="T41" fmla="*/ 29766 h 320"/>
                <a:gd name="T42" fmla="*/ 743479 w 480"/>
                <a:gd name="T43" fmla="*/ 59531 h 320"/>
                <a:gd name="T44" fmla="*/ 743479 w 480"/>
                <a:gd name="T45" fmla="*/ 104180 h 320"/>
                <a:gd name="T46" fmla="*/ 758349 w 480"/>
                <a:gd name="T47" fmla="*/ 148828 h 320"/>
                <a:gd name="T48" fmla="*/ 758349 w 480"/>
                <a:gd name="T49" fmla="*/ 148828 h 320"/>
                <a:gd name="T50" fmla="*/ 802958 w 480"/>
                <a:gd name="T51" fmla="*/ 163711 h 320"/>
                <a:gd name="T52" fmla="*/ 817827 w 480"/>
                <a:gd name="T53" fmla="*/ 193476 h 320"/>
                <a:gd name="T54" fmla="*/ 847566 w 480"/>
                <a:gd name="T55" fmla="*/ 223242 h 320"/>
                <a:gd name="T56" fmla="*/ 847566 w 480"/>
                <a:gd name="T57" fmla="*/ 238125 h 320"/>
                <a:gd name="T58" fmla="*/ 862436 w 480"/>
                <a:gd name="T59" fmla="*/ 238125 h 320"/>
                <a:gd name="T60" fmla="*/ 892175 w 480"/>
                <a:gd name="T61" fmla="*/ 253008 h 320"/>
                <a:gd name="T62" fmla="*/ 892175 w 480"/>
                <a:gd name="T63" fmla="*/ 297656 h 320"/>
                <a:gd name="T64" fmla="*/ 877305 w 480"/>
                <a:gd name="T65" fmla="*/ 327422 h 320"/>
                <a:gd name="T66" fmla="*/ 862436 w 480"/>
                <a:gd name="T67" fmla="*/ 342304 h 320"/>
                <a:gd name="T68" fmla="*/ 862436 w 480"/>
                <a:gd name="T69" fmla="*/ 372070 h 320"/>
                <a:gd name="T70" fmla="*/ 832697 w 480"/>
                <a:gd name="T71" fmla="*/ 386953 h 320"/>
                <a:gd name="T72" fmla="*/ 773218 w 480"/>
                <a:gd name="T73" fmla="*/ 401836 h 320"/>
                <a:gd name="T74" fmla="*/ 773218 w 480"/>
                <a:gd name="T75" fmla="*/ 446484 h 320"/>
                <a:gd name="T76" fmla="*/ 788088 w 480"/>
                <a:gd name="T77" fmla="*/ 491132 h 320"/>
                <a:gd name="T78" fmla="*/ 773218 w 480"/>
                <a:gd name="T79" fmla="*/ 520898 h 320"/>
                <a:gd name="T80" fmla="*/ 758349 w 480"/>
                <a:gd name="T81" fmla="*/ 550664 h 320"/>
                <a:gd name="T82" fmla="*/ 728610 w 480"/>
                <a:gd name="T83" fmla="*/ 580429 h 320"/>
                <a:gd name="T84" fmla="*/ 743479 w 480"/>
                <a:gd name="T85" fmla="*/ 580429 h 320"/>
                <a:gd name="T86" fmla="*/ 728610 w 480"/>
                <a:gd name="T87" fmla="*/ 595312 h 320"/>
                <a:gd name="T88" fmla="*/ 728610 w 480"/>
                <a:gd name="T89" fmla="*/ 595312 h 320"/>
                <a:gd name="T90" fmla="*/ 684001 w 480"/>
                <a:gd name="T91" fmla="*/ 550664 h 320"/>
                <a:gd name="T92" fmla="*/ 104087 w 480"/>
                <a:gd name="T93" fmla="*/ 565546 h 3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80" h="320">
                  <a:moveTo>
                    <a:pt x="56" y="304"/>
                  </a:moveTo>
                  <a:lnTo>
                    <a:pt x="56" y="272"/>
                  </a:lnTo>
                  <a:lnTo>
                    <a:pt x="56" y="264"/>
                  </a:lnTo>
                  <a:lnTo>
                    <a:pt x="56" y="256"/>
                  </a:lnTo>
                  <a:lnTo>
                    <a:pt x="56" y="248"/>
                  </a:lnTo>
                  <a:lnTo>
                    <a:pt x="48" y="224"/>
                  </a:lnTo>
                  <a:lnTo>
                    <a:pt x="48" y="216"/>
                  </a:lnTo>
                  <a:lnTo>
                    <a:pt x="40" y="216"/>
                  </a:lnTo>
                  <a:lnTo>
                    <a:pt x="40" y="200"/>
                  </a:lnTo>
                  <a:lnTo>
                    <a:pt x="40" y="168"/>
                  </a:lnTo>
                  <a:lnTo>
                    <a:pt x="24" y="160"/>
                  </a:lnTo>
                  <a:lnTo>
                    <a:pt x="16" y="152"/>
                  </a:lnTo>
                  <a:lnTo>
                    <a:pt x="16" y="144"/>
                  </a:lnTo>
                  <a:lnTo>
                    <a:pt x="16" y="136"/>
                  </a:lnTo>
                  <a:lnTo>
                    <a:pt x="16" y="128"/>
                  </a:lnTo>
                  <a:lnTo>
                    <a:pt x="16" y="120"/>
                  </a:lnTo>
                  <a:lnTo>
                    <a:pt x="8" y="104"/>
                  </a:lnTo>
                  <a:lnTo>
                    <a:pt x="0" y="88"/>
                  </a:lnTo>
                  <a:lnTo>
                    <a:pt x="0" y="80"/>
                  </a:lnTo>
                  <a:lnTo>
                    <a:pt x="16" y="40"/>
                  </a:lnTo>
                  <a:lnTo>
                    <a:pt x="0" y="40"/>
                  </a:lnTo>
                  <a:lnTo>
                    <a:pt x="0" y="32"/>
                  </a:lnTo>
                  <a:lnTo>
                    <a:pt x="8" y="32"/>
                  </a:lnTo>
                  <a:lnTo>
                    <a:pt x="8" y="24"/>
                  </a:lnTo>
                  <a:lnTo>
                    <a:pt x="0" y="16"/>
                  </a:lnTo>
                  <a:lnTo>
                    <a:pt x="0" y="8"/>
                  </a:lnTo>
                  <a:lnTo>
                    <a:pt x="16" y="8"/>
                  </a:lnTo>
                  <a:lnTo>
                    <a:pt x="96" y="8"/>
                  </a:lnTo>
                  <a:lnTo>
                    <a:pt x="360" y="8"/>
                  </a:lnTo>
                  <a:lnTo>
                    <a:pt x="392" y="0"/>
                  </a:lnTo>
                  <a:lnTo>
                    <a:pt x="400" y="16"/>
                  </a:lnTo>
                  <a:lnTo>
                    <a:pt x="400" y="24"/>
                  </a:lnTo>
                  <a:lnTo>
                    <a:pt x="400" y="32"/>
                  </a:lnTo>
                  <a:lnTo>
                    <a:pt x="400" y="48"/>
                  </a:lnTo>
                  <a:lnTo>
                    <a:pt x="400" y="56"/>
                  </a:lnTo>
                  <a:lnTo>
                    <a:pt x="408" y="72"/>
                  </a:lnTo>
                  <a:lnTo>
                    <a:pt x="408" y="80"/>
                  </a:lnTo>
                  <a:lnTo>
                    <a:pt x="424" y="88"/>
                  </a:lnTo>
                  <a:lnTo>
                    <a:pt x="432" y="88"/>
                  </a:lnTo>
                  <a:lnTo>
                    <a:pt x="440" y="88"/>
                  </a:lnTo>
                  <a:lnTo>
                    <a:pt x="440" y="104"/>
                  </a:lnTo>
                  <a:lnTo>
                    <a:pt x="448" y="104"/>
                  </a:lnTo>
                  <a:lnTo>
                    <a:pt x="456" y="120"/>
                  </a:lnTo>
                  <a:lnTo>
                    <a:pt x="456" y="128"/>
                  </a:lnTo>
                  <a:lnTo>
                    <a:pt x="464" y="128"/>
                  </a:lnTo>
                  <a:lnTo>
                    <a:pt x="472" y="136"/>
                  </a:lnTo>
                  <a:lnTo>
                    <a:pt x="480" y="136"/>
                  </a:lnTo>
                  <a:lnTo>
                    <a:pt x="480" y="152"/>
                  </a:lnTo>
                  <a:lnTo>
                    <a:pt x="480" y="160"/>
                  </a:lnTo>
                  <a:lnTo>
                    <a:pt x="472" y="176"/>
                  </a:lnTo>
                  <a:lnTo>
                    <a:pt x="464" y="176"/>
                  </a:lnTo>
                  <a:lnTo>
                    <a:pt x="464" y="184"/>
                  </a:lnTo>
                  <a:lnTo>
                    <a:pt x="464" y="192"/>
                  </a:lnTo>
                  <a:lnTo>
                    <a:pt x="464" y="200"/>
                  </a:lnTo>
                  <a:lnTo>
                    <a:pt x="448" y="200"/>
                  </a:lnTo>
                  <a:lnTo>
                    <a:pt x="448" y="208"/>
                  </a:lnTo>
                  <a:lnTo>
                    <a:pt x="432" y="208"/>
                  </a:lnTo>
                  <a:lnTo>
                    <a:pt x="416" y="216"/>
                  </a:lnTo>
                  <a:lnTo>
                    <a:pt x="416" y="232"/>
                  </a:lnTo>
                  <a:lnTo>
                    <a:pt x="416" y="240"/>
                  </a:lnTo>
                  <a:lnTo>
                    <a:pt x="424" y="256"/>
                  </a:lnTo>
                  <a:lnTo>
                    <a:pt x="424" y="264"/>
                  </a:lnTo>
                  <a:lnTo>
                    <a:pt x="416" y="272"/>
                  </a:lnTo>
                  <a:lnTo>
                    <a:pt x="416" y="280"/>
                  </a:lnTo>
                  <a:lnTo>
                    <a:pt x="416" y="288"/>
                  </a:lnTo>
                  <a:lnTo>
                    <a:pt x="408" y="296"/>
                  </a:lnTo>
                  <a:lnTo>
                    <a:pt x="392" y="296"/>
                  </a:lnTo>
                  <a:lnTo>
                    <a:pt x="392" y="312"/>
                  </a:lnTo>
                  <a:lnTo>
                    <a:pt x="400" y="312"/>
                  </a:lnTo>
                  <a:lnTo>
                    <a:pt x="392" y="320"/>
                  </a:lnTo>
                  <a:lnTo>
                    <a:pt x="376" y="304"/>
                  </a:lnTo>
                  <a:lnTo>
                    <a:pt x="368" y="296"/>
                  </a:lnTo>
                  <a:lnTo>
                    <a:pt x="64" y="304"/>
                  </a:lnTo>
                  <a:lnTo>
                    <a:pt x="56" y="304"/>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123"/>
            <p:cNvSpPr>
              <a:spLocks/>
            </p:cNvSpPr>
            <p:nvPr/>
          </p:nvSpPr>
          <p:spPr bwMode="auto">
            <a:xfrm>
              <a:off x="4785122" y="1990725"/>
              <a:ext cx="746522" cy="646510"/>
            </a:xfrm>
            <a:custGeom>
              <a:avLst/>
              <a:gdLst>
                <a:gd name="T0" fmla="*/ 163418 w 536"/>
                <a:gd name="T1" fmla="*/ 698528 h 464"/>
                <a:gd name="T2" fmla="*/ 163418 w 536"/>
                <a:gd name="T3" fmla="*/ 297246 h 464"/>
                <a:gd name="T4" fmla="*/ 133705 w 536"/>
                <a:gd name="T5" fmla="*/ 297246 h 464"/>
                <a:gd name="T6" fmla="*/ 118849 w 536"/>
                <a:gd name="T7" fmla="*/ 267521 h 464"/>
                <a:gd name="T8" fmla="*/ 118849 w 536"/>
                <a:gd name="T9" fmla="*/ 237797 h 464"/>
                <a:gd name="T10" fmla="*/ 89137 w 536"/>
                <a:gd name="T11" fmla="*/ 222934 h 464"/>
                <a:gd name="T12" fmla="*/ 89137 w 536"/>
                <a:gd name="T13" fmla="*/ 208072 h 464"/>
                <a:gd name="T14" fmla="*/ 118849 w 536"/>
                <a:gd name="T15" fmla="*/ 178348 h 464"/>
                <a:gd name="T16" fmla="*/ 103993 w 536"/>
                <a:gd name="T17" fmla="*/ 163485 h 464"/>
                <a:gd name="T18" fmla="*/ 89137 w 536"/>
                <a:gd name="T19" fmla="*/ 163485 h 464"/>
                <a:gd name="T20" fmla="*/ 74281 w 536"/>
                <a:gd name="T21" fmla="*/ 148623 h 464"/>
                <a:gd name="T22" fmla="*/ 59425 w 536"/>
                <a:gd name="T23" fmla="*/ 133761 h 464"/>
                <a:gd name="T24" fmla="*/ 29712 w 536"/>
                <a:gd name="T25" fmla="*/ 89174 h 464"/>
                <a:gd name="T26" fmla="*/ 14856 w 536"/>
                <a:gd name="T27" fmla="*/ 74311 h 464"/>
                <a:gd name="T28" fmla="*/ 0 w 536"/>
                <a:gd name="T29" fmla="*/ 14862 h 464"/>
                <a:gd name="T30" fmla="*/ 564534 w 536"/>
                <a:gd name="T31" fmla="*/ 0 h 464"/>
                <a:gd name="T32" fmla="*/ 579390 w 536"/>
                <a:gd name="T33" fmla="*/ 14862 h 464"/>
                <a:gd name="T34" fmla="*/ 609102 w 536"/>
                <a:gd name="T35" fmla="*/ 44587 h 464"/>
                <a:gd name="T36" fmla="*/ 609102 w 536"/>
                <a:gd name="T37" fmla="*/ 59449 h 464"/>
                <a:gd name="T38" fmla="*/ 594246 w 536"/>
                <a:gd name="T39" fmla="*/ 118898 h 464"/>
                <a:gd name="T40" fmla="*/ 698239 w 536"/>
                <a:gd name="T41" fmla="*/ 237797 h 464"/>
                <a:gd name="T42" fmla="*/ 727951 w 536"/>
                <a:gd name="T43" fmla="*/ 326970 h 464"/>
                <a:gd name="T44" fmla="*/ 757664 w 536"/>
                <a:gd name="T45" fmla="*/ 297246 h 464"/>
                <a:gd name="T46" fmla="*/ 817088 w 536"/>
                <a:gd name="T47" fmla="*/ 326970 h 464"/>
                <a:gd name="T48" fmla="*/ 802232 w 536"/>
                <a:gd name="T49" fmla="*/ 371557 h 464"/>
                <a:gd name="T50" fmla="*/ 787376 w 536"/>
                <a:gd name="T51" fmla="*/ 416144 h 464"/>
                <a:gd name="T52" fmla="*/ 787376 w 536"/>
                <a:gd name="T53" fmla="*/ 445869 h 464"/>
                <a:gd name="T54" fmla="*/ 846801 w 536"/>
                <a:gd name="T55" fmla="*/ 490456 h 464"/>
                <a:gd name="T56" fmla="*/ 846801 w 536"/>
                <a:gd name="T57" fmla="*/ 490456 h 464"/>
                <a:gd name="T58" fmla="*/ 846801 w 536"/>
                <a:gd name="T59" fmla="*/ 505318 h 464"/>
                <a:gd name="T60" fmla="*/ 876513 w 536"/>
                <a:gd name="T61" fmla="*/ 505318 h 464"/>
                <a:gd name="T62" fmla="*/ 891369 w 536"/>
                <a:gd name="T63" fmla="*/ 520180 h 464"/>
                <a:gd name="T64" fmla="*/ 921081 w 536"/>
                <a:gd name="T65" fmla="*/ 535043 h 464"/>
                <a:gd name="T66" fmla="*/ 921081 w 536"/>
                <a:gd name="T67" fmla="*/ 564767 h 464"/>
                <a:gd name="T68" fmla="*/ 935937 w 536"/>
                <a:gd name="T69" fmla="*/ 594492 h 464"/>
                <a:gd name="T70" fmla="*/ 921081 w 536"/>
                <a:gd name="T71" fmla="*/ 624216 h 464"/>
                <a:gd name="T72" fmla="*/ 935937 w 536"/>
                <a:gd name="T73" fmla="*/ 639079 h 464"/>
                <a:gd name="T74" fmla="*/ 950794 w 536"/>
                <a:gd name="T75" fmla="*/ 653941 h 464"/>
                <a:gd name="T76" fmla="*/ 950794 w 536"/>
                <a:gd name="T77" fmla="*/ 668803 h 464"/>
                <a:gd name="T78" fmla="*/ 950794 w 536"/>
                <a:gd name="T79" fmla="*/ 653941 h 464"/>
                <a:gd name="T80" fmla="*/ 950794 w 536"/>
                <a:gd name="T81" fmla="*/ 639079 h 464"/>
                <a:gd name="T82" fmla="*/ 965650 w 536"/>
                <a:gd name="T83" fmla="*/ 653941 h 464"/>
                <a:gd name="T84" fmla="*/ 980506 w 536"/>
                <a:gd name="T85" fmla="*/ 668803 h 464"/>
                <a:gd name="T86" fmla="*/ 995362 w 536"/>
                <a:gd name="T87" fmla="*/ 683665 h 464"/>
                <a:gd name="T88" fmla="*/ 980506 w 536"/>
                <a:gd name="T89" fmla="*/ 683665 h 464"/>
                <a:gd name="T90" fmla="*/ 980506 w 536"/>
                <a:gd name="T91" fmla="*/ 743115 h 464"/>
                <a:gd name="T92" fmla="*/ 965650 w 536"/>
                <a:gd name="T93" fmla="*/ 743115 h 464"/>
                <a:gd name="T94" fmla="*/ 935937 w 536"/>
                <a:gd name="T95" fmla="*/ 757977 h 464"/>
                <a:gd name="T96" fmla="*/ 921081 w 536"/>
                <a:gd name="T97" fmla="*/ 802564 h 464"/>
                <a:gd name="T98" fmla="*/ 921081 w 536"/>
                <a:gd name="T99" fmla="*/ 817426 h 464"/>
                <a:gd name="T100" fmla="*/ 906225 w 536"/>
                <a:gd name="T101" fmla="*/ 817426 h 464"/>
                <a:gd name="T102" fmla="*/ 921081 w 536"/>
                <a:gd name="T103" fmla="*/ 832288 h 464"/>
                <a:gd name="T104" fmla="*/ 921081 w 536"/>
                <a:gd name="T105" fmla="*/ 832288 h 464"/>
                <a:gd name="T106" fmla="*/ 906225 w 536"/>
                <a:gd name="T107" fmla="*/ 862013 h 464"/>
                <a:gd name="T108" fmla="*/ 817088 w 536"/>
                <a:gd name="T109" fmla="*/ 862013 h 464"/>
                <a:gd name="T110" fmla="*/ 817088 w 536"/>
                <a:gd name="T111" fmla="*/ 862013 h 464"/>
                <a:gd name="T112" fmla="*/ 846801 w 536"/>
                <a:gd name="T113" fmla="*/ 802564 h 464"/>
                <a:gd name="T114" fmla="*/ 831944 w 536"/>
                <a:gd name="T115" fmla="*/ 772839 h 464"/>
                <a:gd name="T116" fmla="*/ 817088 w 536"/>
                <a:gd name="T117" fmla="*/ 772839 h 464"/>
                <a:gd name="T118" fmla="*/ 178274 w 536"/>
                <a:gd name="T119" fmla="*/ 802564 h 4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36" h="464">
                  <a:moveTo>
                    <a:pt x="96" y="432"/>
                  </a:moveTo>
                  <a:lnTo>
                    <a:pt x="88" y="376"/>
                  </a:lnTo>
                  <a:lnTo>
                    <a:pt x="88" y="160"/>
                  </a:lnTo>
                  <a:lnTo>
                    <a:pt x="72" y="160"/>
                  </a:lnTo>
                  <a:lnTo>
                    <a:pt x="64" y="144"/>
                  </a:lnTo>
                  <a:lnTo>
                    <a:pt x="64" y="136"/>
                  </a:lnTo>
                  <a:lnTo>
                    <a:pt x="64" y="128"/>
                  </a:lnTo>
                  <a:lnTo>
                    <a:pt x="48" y="120"/>
                  </a:lnTo>
                  <a:lnTo>
                    <a:pt x="48" y="112"/>
                  </a:lnTo>
                  <a:lnTo>
                    <a:pt x="64" y="104"/>
                  </a:lnTo>
                  <a:lnTo>
                    <a:pt x="64" y="96"/>
                  </a:lnTo>
                  <a:lnTo>
                    <a:pt x="64" y="88"/>
                  </a:lnTo>
                  <a:lnTo>
                    <a:pt x="56" y="88"/>
                  </a:lnTo>
                  <a:lnTo>
                    <a:pt x="56" y="80"/>
                  </a:lnTo>
                  <a:lnTo>
                    <a:pt x="48" y="88"/>
                  </a:lnTo>
                  <a:lnTo>
                    <a:pt x="40" y="80"/>
                  </a:lnTo>
                  <a:lnTo>
                    <a:pt x="24" y="72"/>
                  </a:lnTo>
                  <a:lnTo>
                    <a:pt x="32" y="72"/>
                  </a:lnTo>
                  <a:lnTo>
                    <a:pt x="16" y="48"/>
                  </a:lnTo>
                  <a:lnTo>
                    <a:pt x="8" y="40"/>
                  </a:lnTo>
                  <a:lnTo>
                    <a:pt x="8" y="32"/>
                  </a:lnTo>
                  <a:lnTo>
                    <a:pt x="0" y="8"/>
                  </a:lnTo>
                  <a:lnTo>
                    <a:pt x="304" y="0"/>
                  </a:lnTo>
                  <a:lnTo>
                    <a:pt x="312" y="8"/>
                  </a:lnTo>
                  <a:lnTo>
                    <a:pt x="328" y="24"/>
                  </a:lnTo>
                  <a:lnTo>
                    <a:pt x="328" y="32"/>
                  </a:lnTo>
                  <a:lnTo>
                    <a:pt x="320" y="40"/>
                  </a:lnTo>
                  <a:lnTo>
                    <a:pt x="320" y="64"/>
                  </a:lnTo>
                  <a:lnTo>
                    <a:pt x="344" y="104"/>
                  </a:lnTo>
                  <a:lnTo>
                    <a:pt x="376" y="128"/>
                  </a:lnTo>
                  <a:lnTo>
                    <a:pt x="392" y="136"/>
                  </a:lnTo>
                  <a:lnTo>
                    <a:pt x="392" y="176"/>
                  </a:lnTo>
                  <a:lnTo>
                    <a:pt x="408" y="176"/>
                  </a:lnTo>
                  <a:lnTo>
                    <a:pt x="408" y="160"/>
                  </a:lnTo>
                  <a:lnTo>
                    <a:pt x="424" y="168"/>
                  </a:lnTo>
                  <a:lnTo>
                    <a:pt x="440" y="176"/>
                  </a:lnTo>
                  <a:lnTo>
                    <a:pt x="440" y="184"/>
                  </a:lnTo>
                  <a:lnTo>
                    <a:pt x="432" y="200"/>
                  </a:lnTo>
                  <a:lnTo>
                    <a:pt x="432" y="216"/>
                  </a:lnTo>
                  <a:lnTo>
                    <a:pt x="424" y="224"/>
                  </a:lnTo>
                  <a:lnTo>
                    <a:pt x="424" y="240"/>
                  </a:lnTo>
                  <a:lnTo>
                    <a:pt x="432" y="256"/>
                  </a:lnTo>
                  <a:lnTo>
                    <a:pt x="456" y="264"/>
                  </a:lnTo>
                  <a:lnTo>
                    <a:pt x="456" y="272"/>
                  </a:lnTo>
                  <a:lnTo>
                    <a:pt x="472" y="272"/>
                  </a:lnTo>
                  <a:lnTo>
                    <a:pt x="480" y="280"/>
                  </a:lnTo>
                  <a:lnTo>
                    <a:pt x="496" y="288"/>
                  </a:lnTo>
                  <a:lnTo>
                    <a:pt x="496" y="304"/>
                  </a:lnTo>
                  <a:lnTo>
                    <a:pt x="504" y="320"/>
                  </a:lnTo>
                  <a:lnTo>
                    <a:pt x="496" y="328"/>
                  </a:lnTo>
                  <a:lnTo>
                    <a:pt x="496" y="336"/>
                  </a:lnTo>
                  <a:lnTo>
                    <a:pt x="504" y="344"/>
                  </a:lnTo>
                  <a:lnTo>
                    <a:pt x="512" y="352"/>
                  </a:lnTo>
                  <a:lnTo>
                    <a:pt x="512" y="360"/>
                  </a:lnTo>
                  <a:lnTo>
                    <a:pt x="512" y="352"/>
                  </a:lnTo>
                  <a:lnTo>
                    <a:pt x="512" y="344"/>
                  </a:lnTo>
                  <a:lnTo>
                    <a:pt x="520" y="344"/>
                  </a:lnTo>
                  <a:lnTo>
                    <a:pt x="520" y="352"/>
                  </a:lnTo>
                  <a:lnTo>
                    <a:pt x="528" y="360"/>
                  </a:lnTo>
                  <a:lnTo>
                    <a:pt x="536" y="368"/>
                  </a:lnTo>
                  <a:lnTo>
                    <a:pt x="528" y="368"/>
                  </a:lnTo>
                  <a:lnTo>
                    <a:pt x="528" y="400"/>
                  </a:lnTo>
                  <a:lnTo>
                    <a:pt x="520" y="400"/>
                  </a:lnTo>
                  <a:lnTo>
                    <a:pt x="504" y="408"/>
                  </a:lnTo>
                  <a:lnTo>
                    <a:pt x="496" y="432"/>
                  </a:lnTo>
                  <a:lnTo>
                    <a:pt x="496" y="440"/>
                  </a:lnTo>
                  <a:lnTo>
                    <a:pt x="488" y="440"/>
                  </a:lnTo>
                  <a:lnTo>
                    <a:pt x="496" y="440"/>
                  </a:lnTo>
                  <a:lnTo>
                    <a:pt x="496" y="448"/>
                  </a:lnTo>
                  <a:lnTo>
                    <a:pt x="504" y="448"/>
                  </a:lnTo>
                  <a:lnTo>
                    <a:pt x="496" y="448"/>
                  </a:lnTo>
                  <a:lnTo>
                    <a:pt x="488" y="464"/>
                  </a:lnTo>
                  <a:lnTo>
                    <a:pt x="440" y="464"/>
                  </a:lnTo>
                  <a:lnTo>
                    <a:pt x="448" y="440"/>
                  </a:lnTo>
                  <a:lnTo>
                    <a:pt x="456" y="432"/>
                  </a:lnTo>
                  <a:lnTo>
                    <a:pt x="456" y="424"/>
                  </a:lnTo>
                  <a:lnTo>
                    <a:pt x="448" y="416"/>
                  </a:lnTo>
                  <a:lnTo>
                    <a:pt x="440" y="416"/>
                  </a:lnTo>
                  <a:lnTo>
                    <a:pt x="96" y="432"/>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124"/>
            <p:cNvSpPr>
              <a:spLocks/>
            </p:cNvSpPr>
            <p:nvPr/>
          </p:nvSpPr>
          <p:spPr bwMode="auto">
            <a:xfrm>
              <a:off x="4918473" y="2570560"/>
              <a:ext cx="558403" cy="513159"/>
            </a:xfrm>
            <a:custGeom>
              <a:avLst/>
              <a:gdLst>
                <a:gd name="T0" fmla="*/ 550957 w 400"/>
                <a:gd name="T1" fmla="*/ 639589 h 368"/>
                <a:gd name="T2" fmla="*/ 550957 w 400"/>
                <a:gd name="T3" fmla="*/ 624715 h 368"/>
                <a:gd name="T4" fmla="*/ 550957 w 400"/>
                <a:gd name="T5" fmla="*/ 624715 h 368"/>
                <a:gd name="T6" fmla="*/ 536067 w 400"/>
                <a:gd name="T7" fmla="*/ 580093 h 368"/>
                <a:gd name="T8" fmla="*/ 521176 w 400"/>
                <a:gd name="T9" fmla="*/ 565219 h 368"/>
                <a:gd name="T10" fmla="*/ 536067 w 400"/>
                <a:gd name="T11" fmla="*/ 550344 h 368"/>
                <a:gd name="T12" fmla="*/ 536067 w 400"/>
                <a:gd name="T13" fmla="*/ 535470 h 368"/>
                <a:gd name="T14" fmla="*/ 550957 w 400"/>
                <a:gd name="T15" fmla="*/ 535470 h 368"/>
                <a:gd name="T16" fmla="*/ 536067 w 400"/>
                <a:gd name="T17" fmla="*/ 520596 h 368"/>
                <a:gd name="T18" fmla="*/ 550957 w 400"/>
                <a:gd name="T19" fmla="*/ 520596 h 368"/>
                <a:gd name="T20" fmla="*/ 550957 w 400"/>
                <a:gd name="T21" fmla="*/ 505722 h 368"/>
                <a:gd name="T22" fmla="*/ 550957 w 400"/>
                <a:gd name="T23" fmla="*/ 475974 h 368"/>
                <a:gd name="T24" fmla="*/ 565848 w 400"/>
                <a:gd name="T25" fmla="*/ 461099 h 368"/>
                <a:gd name="T26" fmla="*/ 565848 w 400"/>
                <a:gd name="T27" fmla="*/ 461099 h 368"/>
                <a:gd name="T28" fmla="*/ 580739 w 400"/>
                <a:gd name="T29" fmla="*/ 446225 h 368"/>
                <a:gd name="T30" fmla="*/ 580739 w 400"/>
                <a:gd name="T31" fmla="*/ 431351 h 368"/>
                <a:gd name="T32" fmla="*/ 610520 w 400"/>
                <a:gd name="T33" fmla="*/ 401603 h 368"/>
                <a:gd name="T34" fmla="*/ 610520 w 400"/>
                <a:gd name="T35" fmla="*/ 401603 h 368"/>
                <a:gd name="T36" fmla="*/ 625411 w 400"/>
                <a:gd name="T37" fmla="*/ 386729 h 368"/>
                <a:gd name="T38" fmla="*/ 625411 w 400"/>
                <a:gd name="T39" fmla="*/ 342106 h 368"/>
                <a:gd name="T40" fmla="*/ 640302 w 400"/>
                <a:gd name="T41" fmla="*/ 327232 h 368"/>
                <a:gd name="T42" fmla="*/ 655193 w 400"/>
                <a:gd name="T43" fmla="*/ 312358 h 368"/>
                <a:gd name="T44" fmla="*/ 670083 w 400"/>
                <a:gd name="T45" fmla="*/ 282609 h 368"/>
                <a:gd name="T46" fmla="*/ 655193 w 400"/>
                <a:gd name="T47" fmla="*/ 282609 h 368"/>
                <a:gd name="T48" fmla="*/ 670083 w 400"/>
                <a:gd name="T49" fmla="*/ 267735 h 368"/>
                <a:gd name="T50" fmla="*/ 684974 w 400"/>
                <a:gd name="T51" fmla="*/ 252861 h 368"/>
                <a:gd name="T52" fmla="*/ 684974 w 400"/>
                <a:gd name="T53" fmla="*/ 223113 h 368"/>
                <a:gd name="T54" fmla="*/ 684974 w 400"/>
                <a:gd name="T55" fmla="*/ 208238 h 368"/>
                <a:gd name="T56" fmla="*/ 714756 w 400"/>
                <a:gd name="T57" fmla="*/ 163616 h 368"/>
                <a:gd name="T58" fmla="*/ 699865 w 400"/>
                <a:gd name="T59" fmla="*/ 148742 h 368"/>
                <a:gd name="T60" fmla="*/ 714756 w 400"/>
                <a:gd name="T61" fmla="*/ 148742 h 368"/>
                <a:gd name="T62" fmla="*/ 744537 w 400"/>
                <a:gd name="T63" fmla="*/ 118993 h 368"/>
                <a:gd name="T64" fmla="*/ 729646 w 400"/>
                <a:gd name="T65" fmla="*/ 89245 h 368"/>
                <a:gd name="T66" fmla="*/ 640302 w 400"/>
                <a:gd name="T67" fmla="*/ 89245 h 368"/>
                <a:gd name="T68" fmla="*/ 640302 w 400"/>
                <a:gd name="T69" fmla="*/ 89245 h 368"/>
                <a:gd name="T70" fmla="*/ 670083 w 400"/>
                <a:gd name="T71" fmla="*/ 29748 h 368"/>
                <a:gd name="T72" fmla="*/ 655193 w 400"/>
                <a:gd name="T73" fmla="*/ 0 h 368"/>
                <a:gd name="T74" fmla="*/ 640302 w 400"/>
                <a:gd name="T75" fmla="*/ 0 h 368"/>
                <a:gd name="T76" fmla="*/ 0 w 400"/>
                <a:gd name="T77" fmla="*/ 29748 h 368"/>
                <a:gd name="T78" fmla="*/ 0 w 400"/>
                <a:gd name="T79" fmla="*/ 29748 h 368"/>
                <a:gd name="T80" fmla="*/ 29781 w 400"/>
                <a:gd name="T81" fmla="*/ 237987 h 368"/>
                <a:gd name="T82" fmla="*/ 14891 w 400"/>
                <a:gd name="T83" fmla="*/ 565219 h 368"/>
                <a:gd name="T84" fmla="*/ 29781 w 400"/>
                <a:gd name="T85" fmla="*/ 580093 h 368"/>
                <a:gd name="T86" fmla="*/ 89344 w 400"/>
                <a:gd name="T87" fmla="*/ 580093 h 368"/>
                <a:gd name="T88" fmla="*/ 89344 w 400"/>
                <a:gd name="T89" fmla="*/ 684212 h 368"/>
                <a:gd name="T90" fmla="*/ 536067 w 400"/>
                <a:gd name="T91" fmla="*/ 669338 h 368"/>
                <a:gd name="T92" fmla="*/ 550957 w 400"/>
                <a:gd name="T93" fmla="*/ 639589 h 3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00" h="368">
                  <a:moveTo>
                    <a:pt x="296" y="344"/>
                  </a:moveTo>
                  <a:lnTo>
                    <a:pt x="296" y="344"/>
                  </a:lnTo>
                  <a:lnTo>
                    <a:pt x="296" y="336"/>
                  </a:lnTo>
                  <a:lnTo>
                    <a:pt x="288" y="320"/>
                  </a:lnTo>
                  <a:lnTo>
                    <a:pt x="288" y="312"/>
                  </a:lnTo>
                  <a:lnTo>
                    <a:pt x="280" y="304"/>
                  </a:lnTo>
                  <a:lnTo>
                    <a:pt x="288" y="296"/>
                  </a:lnTo>
                  <a:lnTo>
                    <a:pt x="288" y="288"/>
                  </a:lnTo>
                  <a:lnTo>
                    <a:pt x="296" y="288"/>
                  </a:lnTo>
                  <a:lnTo>
                    <a:pt x="288" y="280"/>
                  </a:lnTo>
                  <a:lnTo>
                    <a:pt x="296" y="280"/>
                  </a:lnTo>
                  <a:lnTo>
                    <a:pt x="296" y="272"/>
                  </a:lnTo>
                  <a:lnTo>
                    <a:pt x="296" y="264"/>
                  </a:lnTo>
                  <a:lnTo>
                    <a:pt x="296" y="256"/>
                  </a:lnTo>
                  <a:lnTo>
                    <a:pt x="304" y="256"/>
                  </a:lnTo>
                  <a:lnTo>
                    <a:pt x="304" y="248"/>
                  </a:lnTo>
                  <a:lnTo>
                    <a:pt x="312" y="240"/>
                  </a:lnTo>
                  <a:lnTo>
                    <a:pt x="312" y="232"/>
                  </a:lnTo>
                  <a:lnTo>
                    <a:pt x="328" y="216"/>
                  </a:lnTo>
                  <a:lnTo>
                    <a:pt x="336" y="208"/>
                  </a:lnTo>
                  <a:lnTo>
                    <a:pt x="336" y="184"/>
                  </a:lnTo>
                  <a:lnTo>
                    <a:pt x="344" y="176"/>
                  </a:lnTo>
                  <a:lnTo>
                    <a:pt x="352" y="168"/>
                  </a:lnTo>
                  <a:lnTo>
                    <a:pt x="360" y="152"/>
                  </a:lnTo>
                  <a:lnTo>
                    <a:pt x="352" y="152"/>
                  </a:lnTo>
                  <a:lnTo>
                    <a:pt x="360" y="144"/>
                  </a:lnTo>
                  <a:lnTo>
                    <a:pt x="368" y="144"/>
                  </a:lnTo>
                  <a:lnTo>
                    <a:pt x="368" y="136"/>
                  </a:lnTo>
                  <a:lnTo>
                    <a:pt x="368" y="128"/>
                  </a:lnTo>
                  <a:lnTo>
                    <a:pt x="368" y="120"/>
                  </a:lnTo>
                  <a:lnTo>
                    <a:pt x="368" y="112"/>
                  </a:lnTo>
                  <a:lnTo>
                    <a:pt x="376" y="96"/>
                  </a:lnTo>
                  <a:lnTo>
                    <a:pt x="384" y="88"/>
                  </a:lnTo>
                  <a:lnTo>
                    <a:pt x="384" y="80"/>
                  </a:lnTo>
                  <a:lnTo>
                    <a:pt x="376" y="80"/>
                  </a:lnTo>
                  <a:lnTo>
                    <a:pt x="384" y="80"/>
                  </a:lnTo>
                  <a:lnTo>
                    <a:pt x="384" y="72"/>
                  </a:lnTo>
                  <a:lnTo>
                    <a:pt x="400" y="64"/>
                  </a:lnTo>
                  <a:lnTo>
                    <a:pt x="400" y="56"/>
                  </a:lnTo>
                  <a:lnTo>
                    <a:pt x="392" y="48"/>
                  </a:lnTo>
                  <a:lnTo>
                    <a:pt x="344" y="48"/>
                  </a:lnTo>
                  <a:lnTo>
                    <a:pt x="352" y="24"/>
                  </a:lnTo>
                  <a:lnTo>
                    <a:pt x="360" y="16"/>
                  </a:lnTo>
                  <a:lnTo>
                    <a:pt x="360" y="8"/>
                  </a:lnTo>
                  <a:lnTo>
                    <a:pt x="352" y="0"/>
                  </a:lnTo>
                  <a:lnTo>
                    <a:pt x="344" y="0"/>
                  </a:lnTo>
                  <a:lnTo>
                    <a:pt x="0" y="16"/>
                  </a:lnTo>
                  <a:lnTo>
                    <a:pt x="16" y="128"/>
                  </a:lnTo>
                  <a:lnTo>
                    <a:pt x="8" y="304"/>
                  </a:lnTo>
                  <a:lnTo>
                    <a:pt x="16" y="312"/>
                  </a:lnTo>
                  <a:lnTo>
                    <a:pt x="40" y="312"/>
                  </a:lnTo>
                  <a:lnTo>
                    <a:pt x="48" y="312"/>
                  </a:lnTo>
                  <a:lnTo>
                    <a:pt x="48" y="368"/>
                  </a:lnTo>
                  <a:lnTo>
                    <a:pt x="288" y="360"/>
                  </a:lnTo>
                  <a:lnTo>
                    <a:pt x="296" y="344"/>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125"/>
            <p:cNvSpPr>
              <a:spLocks/>
            </p:cNvSpPr>
            <p:nvPr/>
          </p:nvSpPr>
          <p:spPr bwMode="auto">
            <a:xfrm>
              <a:off x="4986337" y="3071812"/>
              <a:ext cx="623888" cy="558404"/>
            </a:xfrm>
            <a:custGeom>
              <a:avLst/>
              <a:gdLst>
                <a:gd name="T0" fmla="*/ 74272 w 448"/>
                <a:gd name="T1" fmla="*/ 491395 h 400"/>
                <a:gd name="T2" fmla="*/ 89127 w 448"/>
                <a:gd name="T3" fmla="*/ 387160 h 400"/>
                <a:gd name="T4" fmla="*/ 44563 w 448"/>
                <a:gd name="T5" fmla="*/ 297815 h 400"/>
                <a:gd name="T6" fmla="*/ 14854 w 448"/>
                <a:gd name="T7" fmla="*/ 193580 h 400"/>
                <a:gd name="T8" fmla="*/ 445634 w 448"/>
                <a:gd name="T9" fmla="*/ 0 h 400"/>
                <a:gd name="T10" fmla="*/ 460488 w 448"/>
                <a:gd name="T11" fmla="*/ 14891 h 400"/>
                <a:gd name="T12" fmla="*/ 475343 w 448"/>
                <a:gd name="T13" fmla="*/ 44672 h 400"/>
                <a:gd name="T14" fmla="*/ 475343 w 448"/>
                <a:gd name="T15" fmla="*/ 74454 h 400"/>
                <a:gd name="T16" fmla="*/ 475343 w 448"/>
                <a:gd name="T17" fmla="*/ 104235 h 400"/>
                <a:gd name="T18" fmla="*/ 490197 w 448"/>
                <a:gd name="T19" fmla="*/ 119126 h 400"/>
                <a:gd name="T20" fmla="*/ 475343 w 448"/>
                <a:gd name="T21" fmla="*/ 148908 h 400"/>
                <a:gd name="T22" fmla="*/ 460488 w 448"/>
                <a:gd name="T23" fmla="*/ 178689 h 400"/>
                <a:gd name="T24" fmla="*/ 445634 w 448"/>
                <a:gd name="T25" fmla="*/ 208471 h 400"/>
                <a:gd name="T26" fmla="*/ 430779 w 448"/>
                <a:gd name="T27" fmla="*/ 268034 h 400"/>
                <a:gd name="T28" fmla="*/ 415925 w 448"/>
                <a:gd name="T29" fmla="*/ 297815 h 400"/>
                <a:gd name="T30" fmla="*/ 415925 w 448"/>
                <a:gd name="T31" fmla="*/ 312706 h 400"/>
                <a:gd name="T32" fmla="*/ 401071 w 448"/>
                <a:gd name="T33" fmla="*/ 357378 h 400"/>
                <a:gd name="T34" fmla="*/ 698160 w 448"/>
                <a:gd name="T35" fmla="*/ 357378 h 400"/>
                <a:gd name="T36" fmla="*/ 698160 w 448"/>
                <a:gd name="T37" fmla="*/ 446723 h 400"/>
                <a:gd name="T38" fmla="*/ 713014 w 448"/>
                <a:gd name="T39" fmla="*/ 521177 h 400"/>
                <a:gd name="T40" fmla="*/ 668451 w 448"/>
                <a:gd name="T41" fmla="*/ 491395 h 400"/>
                <a:gd name="T42" fmla="*/ 594179 w 448"/>
                <a:gd name="T43" fmla="*/ 536067 h 400"/>
                <a:gd name="T44" fmla="*/ 698160 w 448"/>
                <a:gd name="T45" fmla="*/ 536067 h 400"/>
                <a:gd name="T46" fmla="*/ 727869 w 448"/>
                <a:gd name="T47" fmla="*/ 536067 h 400"/>
                <a:gd name="T48" fmla="*/ 698160 w 448"/>
                <a:gd name="T49" fmla="*/ 565849 h 400"/>
                <a:gd name="T50" fmla="*/ 742723 w 448"/>
                <a:gd name="T51" fmla="*/ 565849 h 400"/>
                <a:gd name="T52" fmla="*/ 757578 w 448"/>
                <a:gd name="T53" fmla="*/ 536067 h 400"/>
                <a:gd name="T54" fmla="*/ 757578 w 448"/>
                <a:gd name="T55" fmla="*/ 550958 h 400"/>
                <a:gd name="T56" fmla="*/ 787287 w 448"/>
                <a:gd name="T57" fmla="*/ 580740 h 400"/>
                <a:gd name="T58" fmla="*/ 757578 w 448"/>
                <a:gd name="T59" fmla="*/ 595630 h 400"/>
                <a:gd name="T60" fmla="*/ 727869 w 448"/>
                <a:gd name="T61" fmla="*/ 640303 h 400"/>
                <a:gd name="T62" fmla="*/ 757578 w 448"/>
                <a:gd name="T63" fmla="*/ 670084 h 400"/>
                <a:gd name="T64" fmla="*/ 816996 w 448"/>
                <a:gd name="T65" fmla="*/ 684975 h 400"/>
                <a:gd name="T66" fmla="*/ 831850 w 448"/>
                <a:gd name="T67" fmla="*/ 699866 h 400"/>
                <a:gd name="T68" fmla="*/ 816996 w 448"/>
                <a:gd name="T69" fmla="*/ 729647 h 400"/>
                <a:gd name="T70" fmla="*/ 787287 w 448"/>
                <a:gd name="T71" fmla="*/ 729647 h 400"/>
                <a:gd name="T72" fmla="*/ 772432 w 448"/>
                <a:gd name="T73" fmla="*/ 699866 h 400"/>
                <a:gd name="T74" fmla="*/ 713014 w 448"/>
                <a:gd name="T75" fmla="*/ 684975 h 400"/>
                <a:gd name="T76" fmla="*/ 683305 w 448"/>
                <a:gd name="T77" fmla="*/ 655193 h 400"/>
                <a:gd name="T78" fmla="*/ 668451 w 448"/>
                <a:gd name="T79" fmla="*/ 670084 h 400"/>
                <a:gd name="T80" fmla="*/ 653596 w 448"/>
                <a:gd name="T81" fmla="*/ 684975 h 400"/>
                <a:gd name="T82" fmla="*/ 653596 w 448"/>
                <a:gd name="T83" fmla="*/ 729647 h 400"/>
                <a:gd name="T84" fmla="*/ 609033 w 448"/>
                <a:gd name="T85" fmla="*/ 684975 h 400"/>
                <a:gd name="T86" fmla="*/ 579324 w 448"/>
                <a:gd name="T87" fmla="*/ 684975 h 400"/>
                <a:gd name="T88" fmla="*/ 534761 w 448"/>
                <a:gd name="T89" fmla="*/ 729647 h 400"/>
                <a:gd name="T90" fmla="*/ 549615 w 448"/>
                <a:gd name="T91" fmla="*/ 699866 h 400"/>
                <a:gd name="T92" fmla="*/ 490197 w 448"/>
                <a:gd name="T93" fmla="*/ 714756 h 400"/>
                <a:gd name="T94" fmla="*/ 460488 w 448"/>
                <a:gd name="T95" fmla="*/ 655193 h 400"/>
                <a:gd name="T96" fmla="*/ 415925 w 448"/>
                <a:gd name="T97" fmla="*/ 655193 h 400"/>
                <a:gd name="T98" fmla="*/ 401071 w 448"/>
                <a:gd name="T99" fmla="*/ 610521 h 400"/>
                <a:gd name="T100" fmla="*/ 371362 w 448"/>
                <a:gd name="T101" fmla="*/ 595630 h 400"/>
                <a:gd name="T102" fmla="*/ 311944 w 448"/>
                <a:gd name="T103" fmla="*/ 625412 h 400"/>
                <a:gd name="T104" fmla="*/ 341653 w 448"/>
                <a:gd name="T105" fmla="*/ 655193 h 400"/>
                <a:gd name="T106" fmla="*/ 163399 w 448"/>
                <a:gd name="T107" fmla="*/ 625412 h 400"/>
                <a:gd name="T108" fmla="*/ 133690 w 448"/>
                <a:gd name="T109" fmla="*/ 610521 h 400"/>
                <a:gd name="T110" fmla="*/ 118836 w 448"/>
                <a:gd name="T111" fmla="*/ 580740 h 400"/>
                <a:gd name="T112" fmla="*/ 118836 w 448"/>
                <a:gd name="T113" fmla="*/ 610521 h 400"/>
                <a:gd name="T114" fmla="*/ 118836 w 448"/>
                <a:gd name="T115" fmla="*/ 625412 h 400"/>
                <a:gd name="T116" fmla="*/ 44563 w 448"/>
                <a:gd name="T117" fmla="*/ 625412 h 400"/>
                <a:gd name="T118" fmla="*/ 74272 w 448"/>
                <a:gd name="T119" fmla="*/ 565849 h 4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48" h="400">
                  <a:moveTo>
                    <a:pt x="40" y="304"/>
                  </a:moveTo>
                  <a:lnTo>
                    <a:pt x="40" y="288"/>
                  </a:lnTo>
                  <a:lnTo>
                    <a:pt x="32" y="280"/>
                  </a:lnTo>
                  <a:lnTo>
                    <a:pt x="40" y="264"/>
                  </a:lnTo>
                  <a:lnTo>
                    <a:pt x="32" y="264"/>
                  </a:lnTo>
                  <a:lnTo>
                    <a:pt x="32" y="248"/>
                  </a:lnTo>
                  <a:lnTo>
                    <a:pt x="48" y="232"/>
                  </a:lnTo>
                  <a:lnTo>
                    <a:pt x="48" y="208"/>
                  </a:lnTo>
                  <a:lnTo>
                    <a:pt x="40" y="192"/>
                  </a:lnTo>
                  <a:lnTo>
                    <a:pt x="40" y="184"/>
                  </a:lnTo>
                  <a:lnTo>
                    <a:pt x="32" y="168"/>
                  </a:lnTo>
                  <a:lnTo>
                    <a:pt x="24" y="160"/>
                  </a:lnTo>
                  <a:lnTo>
                    <a:pt x="24" y="128"/>
                  </a:lnTo>
                  <a:lnTo>
                    <a:pt x="8" y="104"/>
                  </a:lnTo>
                  <a:lnTo>
                    <a:pt x="0" y="8"/>
                  </a:lnTo>
                  <a:lnTo>
                    <a:pt x="240" y="0"/>
                  </a:lnTo>
                  <a:lnTo>
                    <a:pt x="240" y="8"/>
                  </a:lnTo>
                  <a:lnTo>
                    <a:pt x="248" y="8"/>
                  </a:lnTo>
                  <a:lnTo>
                    <a:pt x="248" y="16"/>
                  </a:lnTo>
                  <a:lnTo>
                    <a:pt x="248" y="24"/>
                  </a:lnTo>
                  <a:lnTo>
                    <a:pt x="256" y="24"/>
                  </a:lnTo>
                  <a:lnTo>
                    <a:pt x="248" y="32"/>
                  </a:lnTo>
                  <a:lnTo>
                    <a:pt x="248" y="40"/>
                  </a:lnTo>
                  <a:lnTo>
                    <a:pt x="256" y="40"/>
                  </a:lnTo>
                  <a:lnTo>
                    <a:pt x="256" y="48"/>
                  </a:lnTo>
                  <a:lnTo>
                    <a:pt x="256" y="56"/>
                  </a:lnTo>
                  <a:lnTo>
                    <a:pt x="256" y="64"/>
                  </a:lnTo>
                  <a:lnTo>
                    <a:pt x="264" y="64"/>
                  </a:lnTo>
                  <a:lnTo>
                    <a:pt x="264" y="72"/>
                  </a:lnTo>
                  <a:lnTo>
                    <a:pt x="264" y="80"/>
                  </a:lnTo>
                  <a:lnTo>
                    <a:pt x="256" y="80"/>
                  </a:lnTo>
                  <a:lnTo>
                    <a:pt x="248" y="80"/>
                  </a:lnTo>
                  <a:lnTo>
                    <a:pt x="248" y="88"/>
                  </a:lnTo>
                  <a:lnTo>
                    <a:pt x="256" y="88"/>
                  </a:lnTo>
                  <a:lnTo>
                    <a:pt x="248" y="96"/>
                  </a:lnTo>
                  <a:lnTo>
                    <a:pt x="248" y="104"/>
                  </a:lnTo>
                  <a:lnTo>
                    <a:pt x="248" y="120"/>
                  </a:lnTo>
                  <a:lnTo>
                    <a:pt x="240" y="112"/>
                  </a:lnTo>
                  <a:lnTo>
                    <a:pt x="232" y="136"/>
                  </a:lnTo>
                  <a:lnTo>
                    <a:pt x="224" y="144"/>
                  </a:lnTo>
                  <a:lnTo>
                    <a:pt x="232" y="144"/>
                  </a:lnTo>
                  <a:lnTo>
                    <a:pt x="224" y="152"/>
                  </a:lnTo>
                  <a:lnTo>
                    <a:pt x="224" y="160"/>
                  </a:lnTo>
                  <a:lnTo>
                    <a:pt x="216" y="168"/>
                  </a:lnTo>
                  <a:lnTo>
                    <a:pt x="224" y="168"/>
                  </a:lnTo>
                  <a:lnTo>
                    <a:pt x="224" y="176"/>
                  </a:lnTo>
                  <a:lnTo>
                    <a:pt x="208" y="184"/>
                  </a:lnTo>
                  <a:lnTo>
                    <a:pt x="208" y="192"/>
                  </a:lnTo>
                  <a:lnTo>
                    <a:pt x="216" y="192"/>
                  </a:lnTo>
                  <a:lnTo>
                    <a:pt x="216" y="200"/>
                  </a:lnTo>
                  <a:lnTo>
                    <a:pt x="216" y="208"/>
                  </a:lnTo>
                  <a:lnTo>
                    <a:pt x="376" y="192"/>
                  </a:lnTo>
                  <a:lnTo>
                    <a:pt x="376" y="216"/>
                  </a:lnTo>
                  <a:lnTo>
                    <a:pt x="368" y="224"/>
                  </a:lnTo>
                  <a:lnTo>
                    <a:pt x="368" y="240"/>
                  </a:lnTo>
                  <a:lnTo>
                    <a:pt x="376" y="240"/>
                  </a:lnTo>
                  <a:lnTo>
                    <a:pt x="392" y="264"/>
                  </a:lnTo>
                  <a:lnTo>
                    <a:pt x="392" y="272"/>
                  </a:lnTo>
                  <a:lnTo>
                    <a:pt x="384" y="280"/>
                  </a:lnTo>
                  <a:lnTo>
                    <a:pt x="368" y="272"/>
                  </a:lnTo>
                  <a:lnTo>
                    <a:pt x="360" y="272"/>
                  </a:lnTo>
                  <a:lnTo>
                    <a:pt x="360" y="264"/>
                  </a:lnTo>
                  <a:lnTo>
                    <a:pt x="352" y="256"/>
                  </a:lnTo>
                  <a:lnTo>
                    <a:pt x="344" y="256"/>
                  </a:lnTo>
                  <a:lnTo>
                    <a:pt x="336" y="264"/>
                  </a:lnTo>
                  <a:lnTo>
                    <a:pt x="328" y="272"/>
                  </a:lnTo>
                  <a:lnTo>
                    <a:pt x="320" y="288"/>
                  </a:lnTo>
                  <a:lnTo>
                    <a:pt x="320" y="296"/>
                  </a:lnTo>
                  <a:lnTo>
                    <a:pt x="344" y="296"/>
                  </a:lnTo>
                  <a:lnTo>
                    <a:pt x="360" y="296"/>
                  </a:lnTo>
                  <a:lnTo>
                    <a:pt x="368" y="288"/>
                  </a:lnTo>
                  <a:lnTo>
                    <a:pt x="376" y="288"/>
                  </a:lnTo>
                  <a:lnTo>
                    <a:pt x="384" y="280"/>
                  </a:lnTo>
                  <a:lnTo>
                    <a:pt x="392" y="288"/>
                  </a:lnTo>
                  <a:lnTo>
                    <a:pt x="384" y="296"/>
                  </a:lnTo>
                  <a:lnTo>
                    <a:pt x="376" y="296"/>
                  </a:lnTo>
                  <a:lnTo>
                    <a:pt x="376" y="304"/>
                  </a:lnTo>
                  <a:lnTo>
                    <a:pt x="384" y="304"/>
                  </a:lnTo>
                  <a:lnTo>
                    <a:pt x="392" y="304"/>
                  </a:lnTo>
                  <a:lnTo>
                    <a:pt x="400" y="304"/>
                  </a:lnTo>
                  <a:lnTo>
                    <a:pt x="400" y="296"/>
                  </a:lnTo>
                  <a:lnTo>
                    <a:pt x="408" y="288"/>
                  </a:lnTo>
                  <a:lnTo>
                    <a:pt x="408" y="296"/>
                  </a:lnTo>
                  <a:lnTo>
                    <a:pt x="416" y="296"/>
                  </a:lnTo>
                  <a:lnTo>
                    <a:pt x="408" y="312"/>
                  </a:lnTo>
                  <a:lnTo>
                    <a:pt x="416" y="312"/>
                  </a:lnTo>
                  <a:lnTo>
                    <a:pt x="424" y="312"/>
                  </a:lnTo>
                  <a:lnTo>
                    <a:pt x="424" y="320"/>
                  </a:lnTo>
                  <a:lnTo>
                    <a:pt x="408" y="320"/>
                  </a:lnTo>
                  <a:lnTo>
                    <a:pt x="392" y="320"/>
                  </a:lnTo>
                  <a:lnTo>
                    <a:pt x="392" y="336"/>
                  </a:lnTo>
                  <a:lnTo>
                    <a:pt x="392" y="344"/>
                  </a:lnTo>
                  <a:lnTo>
                    <a:pt x="392" y="352"/>
                  </a:lnTo>
                  <a:lnTo>
                    <a:pt x="400" y="352"/>
                  </a:lnTo>
                  <a:lnTo>
                    <a:pt x="408" y="352"/>
                  </a:lnTo>
                  <a:lnTo>
                    <a:pt x="408" y="360"/>
                  </a:lnTo>
                  <a:lnTo>
                    <a:pt x="424" y="360"/>
                  </a:lnTo>
                  <a:lnTo>
                    <a:pt x="440" y="368"/>
                  </a:lnTo>
                  <a:lnTo>
                    <a:pt x="440" y="376"/>
                  </a:lnTo>
                  <a:lnTo>
                    <a:pt x="448" y="376"/>
                  </a:lnTo>
                  <a:lnTo>
                    <a:pt x="448" y="384"/>
                  </a:lnTo>
                  <a:lnTo>
                    <a:pt x="440" y="384"/>
                  </a:lnTo>
                  <a:lnTo>
                    <a:pt x="440" y="392"/>
                  </a:lnTo>
                  <a:lnTo>
                    <a:pt x="432" y="384"/>
                  </a:lnTo>
                  <a:lnTo>
                    <a:pt x="424" y="400"/>
                  </a:lnTo>
                  <a:lnTo>
                    <a:pt x="424" y="392"/>
                  </a:lnTo>
                  <a:lnTo>
                    <a:pt x="424" y="384"/>
                  </a:lnTo>
                  <a:lnTo>
                    <a:pt x="416" y="376"/>
                  </a:lnTo>
                  <a:lnTo>
                    <a:pt x="400" y="368"/>
                  </a:lnTo>
                  <a:lnTo>
                    <a:pt x="384" y="368"/>
                  </a:lnTo>
                  <a:lnTo>
                    <a:pt x="384" y="360"/>
                  </a:lnTo>
                  <a:lnTo>
                    <a:pt x="376" y="352"/>
                  </a:lnTo>
                  <a:lnTo>
                    <a:pt x="368" y="352"/>
                  </a:lnTo>
                  <a:lnTo>
                    <a:pt x="352" y="344"/>
                  </a:lnTo>
                  <a:lnTo>
                    <a:pt x="360" y="360"/>
                  </a:lnTo>
                  <a:lnTo>
                    <a:pt x="360" y="368"/>
                  </a:lnTo>
                  <a:lnTo>
                    <a:pt x="360" y="360"/>
                  </a:lnTo>
                  <a:lnTo>
                    <a:pt x="352" y="360"/>
                  </a:lnTo>
                  <a:lnTo>
                    <a:pt x="352" y="368"/>
                  </a:lnTo>
                  <a:lnTo>
                    <a:pt x="352" y="376"/>
                  </a:lnTo>
                  <a:lnTo>
                    <a:pt x="360" y="384"/>
                  </a:lnTo>
                  <a:lnTo>
                    <a:pt x="352" y="392"/>
                  </a:lnTo>
                  <a:lnTo>
                    <a:pt x="344" y="392"/>
                  </a:lnTo>
                  <a:lnTo>
                    <a:pt x="344" y="384"/>
                  </a:lnTo>
                  <a:lnTo>
                    <a:pt x="336" y="368"/>
                  </a:lnTo>
                  <a:lnTo>
                    <a:pt x="328" y="368"/>
                  </a:lnTo>
                  <a:lnTo>
                    <a:pt x="320" y="376"/>
                  </a:lnTo>
                  <a:lnTo>
                    <a:pt x="312" y="368"/>
                  </a:lnTo>
                  <a:lnTo>
                    <a:pt x="312" y="376"/>
                  </a:lnTo>
                  <a:lnTo>
                    <a:pt x="304" y="392"/>
                  </a:lnTo>
                  <a:lnTo>
                    <a:pt x="296" y="392"/>
                  </a:lnTo>
                  <a:lnTo>
                    <a:pt x="288" y="392"/>
                  </a:lnTo>
                  <a:lnTo>
                    <a:pt x="288" y="384"/>
                  </a:lnTo>
                  <a:lnTo>
                    <a:pt x="288" y="376"/>
                  </a:lnTo>
                  <a:lnTo>
                    <a:pt x="296" y="376"/>
                  </a:lnTo>
                  <a:lnTo>
                    <a:pt x="280" y="376"/>
                  </a:lnTo>
                  <a:lnTo>
                    <a:pt x="280" y="384"/>
                  </a:lnTo>
                  <a:lnTo>
                    <a:pt x="264" y="384"/>
                  </a:lnTo>
                  <a:lnTo>
                    <a:pt x="272" y="376"/>
                  </a:lnTo>
                  <a:lnTo>
                    <a:pt x="248" y="352"/>
                  </a:lnTo>
                  <a:lnTo>
                    <a:pt x="232" y="352"/>
                  </a:lnTo>
                  <a:lnTo>
                    <a:pt x="224" y="352"/>
                  </a:lnTo>
                  <a:lnTo>
                    <a:pt x="224" y="344"/>
                  </a:lnTo>
                  <a:lnTo>
                    <a:pt x="224" y="336"/>
                  </a:lnTo>
                  <a:lnTo>
                    <a:pt x="216" y="328"/>
                  </a:lnTo>
                  <a:lnTo>
                    <a:pt x="208" y="328"/>
                  </a:lnTo>
                  <a:lnTo>
                    <a:pt x="208" y="336"/>
                  </a:lnTo>
                  <a:lnTo>
                    <a:pt x="200" y="336"/>
                  </a:lnTo>
                  <a:lnTo>
                    <a:pt x="200" y="328"/>
                  </a:lnTo>
                  <a:lnTo>
                    <a:pt x="200" y="320"/>
                  </a:lnTo>
                  <a:lnTo>
                    <a:pt x="192" y="328"/>
                  </a:lnTo>
                  <a:lnTo>
                    <a:pt x="176" y="336"/>
                  </a:lnTo>
                  <a:lnTo>
                    <a:pt x="168" y="336"/>
                  </a:lnTo>
                  <a:lnTo>
                    <a:pt x="184" y="344"/>
                  </a:lnTo>
                  <a:lnTo>
                    <a:pt x="184" y="352"/>
                  </a:lnTo>
                  <a:lnTo>
                    <a:pt x="168" y="360"/>
                  </a:lnTo>
                  <a:lnTo>
                    <a:pt x="144" y="352"/>
                  </a:lnTo>
                  <a:lnTo>
                    <a:pt x="104" y="352"/>
                  </a:lnTo>
                  <a:lnTo>
                    <a:pt x="88" y="336"/>
                  </a:lnTo>
                  <a:lnTo>
                    <a:pt x="72" y="336"/>
                  </a:lnTo>
                  <a:lnTo>
                    <a:pt x="72" y="328"/>
                  </a:lnTo>
                  <a:lnTo>
                    <a:pt x="80" y="320"/>
                  </a:lnTo>
                  <a:lnTo>
                    <a:pt x="72" y="304"/>
                  </a:lnTo>
                  <a:lnTo>
                    <a:pt x="64" y="312"/>
                  </a:lnTo>
                  <a:lnTo>
                    <a:pt x="72" y="320"/>
                  </a:lnTo>
                  <a:lnTo>
                    <a:pt x="64" y="320"/>
                  </a:lnTo>
                  <a:lnTo>
                    <a:pt x="64" y="328"/>
                  </a:lnTo>
                  <a:lnTo>
                    <a:pt x="72" y="328"/>
                  </a:lnTo>
                  <a:lnTo>
                    <a:pt x="64" y="336"/>
                  </a:lnTo>
                  <a:lnTo>
                    <a:pt x="40" y="336"/>
                  </a:lnTo>
                  <a:lnTo>
                    <a:pt x="32" y="344"/>
                  </a:lnTo>
                  <a:lnTo>
                    <a:pt x="24" y="336"/>
                  </a:lnTo>
                  <a:lnTo>
                    <a:pt x="32" y="320"/>
                  </a:lnTo>
                  <a:lnTo>
                    <a:pt x="32" y="312"/>
                  </a:lnTo>
                  <a:lnTo>
                    <a:pt x="40" y="304"/>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126"/>
            <p:cNvSpPr>
              <a:spLocks/>
            </p:cNvSpPr>
            <p:nvPr/>
          </p:nvSpPr>
          <p:spPr bwMode="auto">
            <a:xfrm>
              <a:off x="5063729" y="1087041"/>
              <a:ext cx="579834" cy="635794"/>
            </a:xfrm>
            <a:custGeom>
              <a:avLst/>
              <a:gdLst>
                <a:gd name="T0" fmla="*/ 297351 w 416"/>
                <a:gd name="T1" fmla="*/ 817980 h 456"/>
                <a:gd name="T2" fmla="*/ 267616 w 416"/>
                <a:gd name="T3" fmla="*/ 803108 h 456"/>
                <a:gd name="T4" fmla="*/ 252748 w 416"/>
                <a:gd name="T5" fmla="*/ 743618 h 456"/>
                <a:gd name="T6" fmla="*/ 252748 w 416"/>
                <a:gd name="T7" fmla="*/ 699001 h 456"/>
                <a:gd name="T8" fmla="*/ 237881 w 416"/>
                <a:gd name="T9" fmla="*/ 654384 h 456"/>
                <a:gd name="T10" fmla="*/ 237881 w 416"/>
                <a:gd name="T11" fmla="*/ 639512 h 456"/>
                <a:gd name="T12" fmla="*/ 133808 w 416"/>
                <a:gd name="T13" fmla="*/ 520533 h 456"/>
                <a:gd name="T14" fmla="*/ 89205 w 416"/>
                <a:gd name="T15" fmla="*/ 475916 h 456"/>
                <a:gd name="T16" fmla="*/ 74338 w 416"/>
                <a:gd name="T17" fmla="*/ 461043 h 456"/>
                <a:gd name="T18" fmla="*/ 59470 w 416"/>
                <a:gd name="T19" fmla="*/ 461043 h 456"/>
                <a:gd name="T20" fmla="*/ 14868 w 416"/>
                <a:gd name="T21" fmla="*/ 431299 h 456"/>
                <a:gd name="T22" fmla="*/ 29735 w 416"/>
                <a:gd name="T23" fmla="*/ 401554 h 456"/>
                <a:gd name="T24" fmla="*/ 14868 w 416"/>
                <a:gd name="T25" fmla="*/ 356937 h 456"/>
                <a:gd name="T26" fmla="*/ 29735 w 416"/>
                <a:gd name="T27" fmla="*/ 297447 h 456"/>
                <a:gd name="T28" fmla="*/ 14868 w 416"/>
                <a:gd name="T29" fmla="*/ 282575 h 456"/>
                <a:gd name="T30" fmla="*/ 0 w 416"/>
                <a:gd name="T31" fmla="*/ 252830 h 456"/>
                <a:gd name="T32" fmla="*/ 14868 w 416"/>
                <a:gd name="T33" fmla="*/ 223086 h 456"/>
                <a:gd name="T34" fmla="*/ 74338 w 416"/>
                <a:gd name="T35" fmla="*/ 178468 h 456"/>
                <a:gd name="T36" fmla="*/ 74338 w 416"/>
                <a:gd name="T37" fmla="*/ 59489 h 456"/>
                <a:gd name="T38" fmla="*/ 104073 w 416"/>
                <a:gd name="T39" fmla="*/ 44617 h 456"/>
                <a:gd name="T40" fmla="*/ 163543 w 416"/>
                <a:gd name="T41" fmla="*/ 44617 h 456"/>
                <a:gd name="T42" fmla="*/ 178410 w 416"/>
                <a:gd name="T43" fmla="*/ 44617 h 456"/>
                <a:gd name="T44" fmla="*/ 252748 w 416"/>
                <a:gd name="T45" fmla="*/ 0 h 456"/>
                <a:gd name="T46" fmla="*/ 267616 w 416"/>
                <a:gd name="T47" fmla="*/ 14872 h 456"/>
                <a:gd name="T48" fmla="*/ 252748 w 416"/>
                <a:gd name="T49" fmla="*/ 59489 h 456"/>
                <a:gd name="T50" fmla="*/ 252748 w 416"/>
                <a:gd name="T51" fmla="*/ 74362 h 456"/>
                <a:gd name="T52" fmla="*/ 282483 w 416"/>
                <a:gd name="T53" fmla="*/ 59489 h 456"/>
                <a:gd name="T54" fmla="*/ 312218 w 416"/>
                <a:gd name="T55" fmla="*/ 74362 h 456"/>
                <a:gd name="T56" fmla="*/ 356821 w 416"/>
                <a:gd name="T57" fmla="*/ 104107 h 456"/>
                <a:gd name="T58" fmla="*/ 505496 w 416"/>
                <a:gd name="T59" fmla="*/ 133851 h 456"/>
                <a:gd name="T60" fmla="*/ 609569 w 416"/>
                <a:gd name="T61" fmla="*/ 178468 h 456"/>
                <a:gd name="T62" fmla="*/ 624437 w 416"/>
                <a:gd name="T63" fmla="*/ 193341 h 456"/>
                <a:gd name="T64" fmla="*/ 669039 w 416"/>
                <a:gd name="T65" fmla="*/ 252830 h 456"/>
                <a:gd name="T66" fmla="*/ 654172 w 416"/>
                <a:gd name="T67" fmla="*/ 282575 h 456"/>
                <a:gd name="T68" fmla="*/ 683907 w 416"/>
                <a:gd name="T69" fmla="*/ 297447 h 456"/>
                <a:gd name="T70" fmla="*/ 698774 w 416"/>
                <a:gd name="T71" fmla="*/ 327192 h 456"/>
                <a:gd name="T72" fmla="*/ 683907 w 416"/>
                <a:gd name="T73" fmla="*/ 342064 h 456"/>
                <a:gd name="T74" fmla="*/ 669039 w 416"/>
                <a:gd name="T75" fmla="*/ 386682 h 456"/>
                <a:gd name="T76" fmla="*/ 654172 w 416"/>
                <a:gd name="T77" fmla="*/ 431299 h 456"/>
                <a:gd name="T78" fmla="*/ 683907 w 416"/>
                <a:gd name="T79" fmla="*/ 416426 h 456"/>
                <a:gd name="T80" fmla="*/ 698774 w 416"/>
                <a:gd name="T81" fmla="*/ 386682 h 456"/>
                <a:gd name="T82" fmla="*/ 728509 w 416"/>
                <a:gd name="T83" fmla="*/ 356937 h 456"/>
                <a:gd name="T84" fmla="*/ 743377 w 416"/>
                <a:gd name="T85" fmla="*/ 297447 h 456"/>
                <a:gd name="T86" fmla="*/ 773112 w 416"/>
                <a:gd name="T87" fmla="*/ 282575 h 456"/>
                <a:gd name="T88" fmla="*/ 773112 w 416"/>
                <a:gd name="T89" fmla="*/ 297447 h 456"/>
                <a:gd name="T90" fmla="*/ 773112 w 416"/>
                <a:gd name="T91" fmla="*/ 327192 h 456"/>
                <a:gd name="T92" fmla="*/ 758244 w 416"/>
                <a:gd name="T93" fmla="*/ 356937 h 456"/>
                <a:gd name="T94" fmla="*/ 728509 w 416"/>
                <a:gd name="T95" fmla="*/ 475916 h 456"/>
                <a:gd name="T96" fmla="*/ 713642 w 416"/>
                <a:gd name="T97" fmla="*/ 505661 h 456"/>
                <a:gd name="T98" fmla="*/ 713642 w 416"/>
                <a:gd name="T99" fmla="*/ 594895 h 456"/>
                <a:gd name="T100" fmla="*/ 698774 w 416"/>
                <a:gd name="T101" fmla="*/ 654384 h 456"/>
                <a:gd name="T102" fmla="*/ 713642 w 416"/>
                <a:gd name="T103" fmla="*/ 743618 h 456"/>
                <a:gd name="T104" fmla="*/ 713642 w 416"/>
                <a:gd name="T105" fmla="*/ 803108 h 456"/>
                <a:gd name="T106" fmla="*/ 327086 w 416"/>
                <a:gd name="T107" fmla="*/ 847725 h 4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16" h="456">
                  <a:moveTo>
                    <a:pt x="176" y="448"/>
                  </a:moveTo>
                  <a:lnTo>
                    <a:pt x="168" y="440"/>
                  </a:lnTo>
                  <a:lnTo>
                    <a:pt x="160" y="440"/>
                  </a:lnTo>
                  <a:lnTo>
                    <a:pt x="144" y="432"/>
                  </a:lnTo>
                  <a:lnTo>
                    <a:pt x="144" y="424"/>
                  </a:lnTo>
                  <a:lnTo>
                    <a:pt x="136" y="408"/>
                  </a:lnTo>
                  <a:lnTo>
                    <a:pt x="136" y="400"/>
                  </a:lnTo>
                  <a:lnTo>
                    <a:pt x="136" y="392"/>
                  </a:lnTo>
                  <a:lnTo>
                    <a:pt x="136" y="384"/>
                  </a:lnTo>
                  <a:lnTo>
                    <a:pt x="136" y="376"/>
                  </a:lnTo>
                  <a:lnTo>
                    <a:pt x="136" y="368"/>
                  </a:lnTo>
                  <a:lnTo>
                    <a:pt x="128" y="352"/>
                  </a:lnTo>
                  <a:lnTo>
                    <a:pt x="128" y="344"/>
                  </a:lnTo>
                  <a:lnTo>
                    <a:pt x="120" y="312"/>
                  </a:lnTo>
                  <a:lnTo>
                    <a:pt x="96" y="304"/>
                  </a:lnTo>
                  <a:lnTo>
                    <a:pt x="72" y="280"/>
                  </a:lnTo>
                  <a:lnTo>
                    <a:pt x="72" y="264"/>
                  </a:lnTo>
                  <a:lnTo>
                    <a:pt x="48" y="256"/>
                  </a:lnTo>
                  <a:lnTo>
                    <a:pt x="40" y="248"/>
                  </a:lnTo>
                  <a:lnTo>
                    <a:pt x="32" y="248"/>
                  </a:lnTo>
                  <a:lnTo>
                    <a:pt x="24" y="248"/>
                  </a:lnTo>
                  <a:lnTo>
                    <a:pt x="8" y="232"/>
                  </a:lnTo>
                  <a:lnTo>
                    <a:pt x="8" y="224"/>
                  </a:lnTo>
                  <a:lnTo>
                    <a:pt x="16" y="216"/>
                  </a:lnTo>
                  <a:lnTo>
                    <a:pt x="16" y="208"/>
                  </a:lnTo>
                  <a:lnTo>
                    <a:pt x="8" y="200"/>
                  </a:lnTo>
                  <a:lnTo>
                    <a:pt x="8" y="192"/>
                  </a:lnTo>
                  <a:lnTo>
                    <a:pt x="8" y="184"/>
                  </a:lnTo>
                  <a:lnTo>
                    <a:pt x="16" y="160"/>
                  </a:lnTo>
                  <a:lnTo>
                    <a:pt x="8" y="152"/>
                  </a:lnTo>
                  <a:lnTo>
                    <a:pt x="0" y="152"/>
                  </a:lnTo>
                  <a:lnTo>
                    <a:pt x="0" y="136"/>
                  </a:lnTo>
                  <a:lnTo>
                    <a:pt x="0" y="128"/>
                  </a:lnTo>
                  <a:lnTo>
                    <a:pt x="8" y="120"/>
                  </a:lnTo>
                  <a:lnTo>
                    <a:pt x="32" y="104"/>
                  </a:lnTo>
                  <a:lnTo>
                    <a:pt x="40" y="96"/>
                  </a:lnTo>
                  <a:lnTo>
                    <a:pt x="40" y="40"/>
                  </a:lnTo>
                  <a:lnTo>
                    <a:pt x="32" y="40"/>
                  </a:lnTo>
                  <a:lnTo>
                    <a:pt x="40" y="32"/>
                  </a:lnTo>
                  <a:lnTo>
                    <a:pt x="48" y="24"/>
                  </a:lnTo>
                  <a:lnTo>
                    <a:pt x="56" y="24"/>
                  </a:lnTo>
                  <a:lnTo>
                    <a:pt x="64" y="32"/>
                  </a:lnTo>
                  <a:lnTo>
                    <a:pt x="72" y="32"/>
                  </a:lnTo>
                  <a:lnTo>
                    <a:pt x="88" y="24"/>
                  </a:lnTo>
                  <a:lnTo>
                    <a:pt x="96" y="24"/>
                  </a:lnTo>
                  <a:lnTo>
                    <a:pt x="112" y="16"/>
                  </a:lnTo>
                  <a:lnTo>
                    <a:pt x="128" y="8"/>
                  </a:lnTo>
                  <a:lnTo>
                    <a:pt x="136" y="0"/>
                  </a:lnTo>
                  <a:lnTo>
                    <a:pt x="144" y="8"/>
                  </a:lnTo>
                  <a:lnTo>
                    <a:pt x="136" y="16"/>
                  </a:lnTo>
                  <a:lnTo>
                    <a:pt x="136" y="24"/>
                  </a:lnTo>
                  <a:lnTo>
                    <a:pt x="136" y="32"/>
                  </a:lnTo>
                  <a:lnTo>
                    <a:pt x="136" y="40"/>
                  </a:lnTo>
                  <a:lnTo>
                    <a:pt x="144" y="32"/>
                  </a:lnTo>
                  <a:lnTo>
                    <a:pt x="152" y="32"/>
                  </a:lnTo>
                  <a:lnTo>
                    <a:pt x="168" y="40"/>
                  </a:lnTo>
                  <a:lnTo>
                    <a:pt x="184" y="40"/>
                  </a:lnTo>
                  <a:lnTo>
                    <a:pt x="192" y="56"/>
                  </a:lnTo>
                  <a:lnTo>
                    <a:pt x="192" y="64"/>
                  </a:lnTo>
                  <a:lnTo>
                    <a:pt x="224" y="64"/>
                  </a:lnTo>
                  <a:lnTo>
                    <a:pt x="272" y="72"/>
                  </a:lnTo>
                  <a:lnTo>
                    <a:pt x="280" y="88"/>
                  </a:lnTo>
                  <a:lnTo>
                    <a:pt x="328" y="96"/>
                  </a:lnTo>
                  <a:lnTo>
                    <a:pt x="336" y="96"/>
                  </a:lnTo>
                  <a:lnTo>
                    <a:pt x="336" y="104"/>
                  </a:lnTo>
                  <a:lnTo>
                    <a:pt x="344" y="104"/>
                  </a:lnTo>
                  <a:lnTo>
                    <a:pt x="360" y="112"/>
                  </a:lnTo>
                  <a:lnTo>
                    <a:pt x="360" y="136"/>
                  </a:lnTo>
                  <a:lnTo>
                    <a:pt x="352" y="144"/>
                  </a:lnTo>
                  <a:lnTo>
                    <a:pt x="352" y="152"/>
                  </a:lnTo>
                  <a:lnTo>
                    <a:pt x="368" y="152"/>
                  </a:lnTo>
                  <a:lnTo>
                    <a:pt x="368" y="160"/>
                  </a:lnTo>
                  <a:lnTo>
                    <a:pt x="368" y="176"/>
                  </a:lnTo>
                  <a:lnTo>
                    <a:pt x="376" y="176"/>
                  </a:lnTo>
                  <a:lnTo>
                    <a:pt x="368" y="184"/>
                  </a:lnTo>
                  <a:lnTo>
                    <a:pt x="360" y="192"/>
                  </a:lnTo>
                  <a:lnTo>
                    <a:pt x="360" y="200"/>
                  </a:lnTo>
                  <a:lnTo>
                    <a:pt x="360" y="208"/>
                  </a:lnTo>
                  <a:lnTo>
                    <a:pt x="352" y="216"/>
                  </a:lnTo>
                  <a:lnTo>
                    <a:pt x="352" y="232"/>
                  </a:lnTo>
                  <a:lnTo>
                    <a:pt x="360" y="232"/>
                  </a:lnTo>
                  <a:lnTo>
                    <a:pt x="368" y="224"/>
                  </a:lnTo>
                  <a:lnTo>
                    <a:pt x="376" y="216"/>
                  </a:lnTo>
                  <a:lnTo>
                    <a:pt x="376" y="208"/>
                  </a:lnTo>
                  <a:lnTo>
                    <a:pt x="384" y="192"/>
                  </a:lnTo>
                  <a:lnTo>
                    <a:pt x="392" y="192"/>
                  </a:lnTo>
                  <a:lnTo>
                    <a:pt x="392" y="184"/>
                  </a:lnTo>
                  <a:lnTo>
                    <a:pt x="392" y="176"/>
                  </a:lnTo>
                  <a:lnTo>
                    <a:pt x="400" y="160"/>
                  </a:lnTo>
                  <a:lnTo>
                    <a:pt x="416" y="152"/>
                  </a:lnTo>
                  <a:lnTo>
                    <a:pt x="416" y="160"/>
                  </a:lnTo>
                  <a:lnTo>
                    <a:pt x="416" y="168"/>
                  </a:lnTo>
                  <a:lnTo>
                    <a:pt x="416" y="176"/>
                  </a:lnTo>
                  <a:lnTo>
                    <a:pt x="408" y="184"/>
                  </a:lnTo>
                  <a:lnTo>
                    <a:pt x="408" y="192"/>
                  </a:lnTo>
                  <a:lnTo>
                    <a:pt x="408" y="200"/>
                  </a:lnTo>
                  <a:lnTo>
                    <a:pt x="392" y="232"/>
                  </a:lnTo>
                  <a:lnTo>
                    <a:pt x="392" y="256"/>
                  </a:lnTo>
                  <a:lnTo>
                    <a:pt x="392" y="264"/>
                  </a:lnTo>
                  <a:lnTo>
                    <a:pt x="384" y="272"/>
                  </a:lnTo>
                  <a:lnTo>
                    <a:pt x="376" y="288"/>
                  </a:lnTo>
                  <a:lnTo>
                    <a:pt x="384" y="304"/>
                  </a:lnTo>
                  <a:lnTo>
                    <a:pt x="384" y="320"/>
                  </a:lnTo>
                  <a:lnTo>
                    <a:pt x="376" y="328"/>
                  </a:lnTo>
                  <a:lnTo>
                    <a:pt x="376" y="352"/>
                  </a:lnTo>
                  <a:lnTo>
                    <a:pt x="376" y="384"/>
                  </a:lnTo>
                  <a:lnTo>
                    <a:pt x="384" y="400"/>
                  </a:lnTo>
                  <a:lnTo>
                    <a:pt x="384" y="408"/>
                  </a:lnTo>
                  <a:lnTo>
                    <a:pt x="384" y="416"/>
                  </a:lnTo>
                  <a:lnTo>
                    <a:pt x="384" y="432"/>
                  </a:lnTo>
                  <a:lnTo>
                    <a:pt x="384" y="440"/>
                  </a:lnTo>
                  <a:lnTo>
                    <a:pt x="176" y="456"/>
                  </a:lnTo>
                  <a:lnTo>
                    <a:pt x="176" y="448"/>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127"/>
            <p:cNvSpPr>
              <a:spLocks/>
            </p:cNvSpPr>
            <p:nvPr/>
          </p:nvSpPr>
          <p:spPr bwMode="auto">
            <a:xfrm>
              <a:off x="5231607" y="1700213"/>
              <a:ext cx="445294" cy="791766"/>
            </a:xfrm>
            <a:custGeom>
              <a:avLst/>
              <a:gdLst>
                <a:gd name="T0" fmla="*/ 445294 w 320"/>
                <a:gd name="T1" fmla="*/ 1011081 h 568"/>
                <a:gd name="T2" fmla="*/ 489823 w 320"/>
                <a:gd name="T3" fmla="*/ 1011081 h 568"/>
                <a:gd name="T4" fmla="*/ 474980 w 320"/>
                <a:gd name="T5" fmla="*/ 966475 h 568"/>
                <a:gd name="T6" fmla="*/ 534353 w 320"/>
                <a:gd name="T7" fmla="*/ 936737 h 568"/>
                <a:gd name="T8" fmla="*/ 519509 w 320"/>
                <a:gd name="T9" fmla="*/ 921868 h 568"/>
                <a:gd name="T10" fmla="*/ 534353 w 320"/>
                <a:gd name="T11" fmla="*/ 892131 h 568"/>
                <a:gd name="T12" fmla="*/ 534353 w 320"/>
                <a:gd name="T13" fmla="*/ 862393 h 568"/>
                <a:gd name="T14" fmla="*/ 549196 w 320"/>
                <a:gd name="T15" fmla="*/ 832655 h 568"/>
                <a:gd name="T16" fmla="*/ 564039 w 320"/>
                <a:gd name="T17" fmla="*/ 788049 h 568"/>
                <a:gd name="T18" fmla="*/ 593725 w 320"/>
                <a:gd name="T19" fmla="*/ 713705 h 568"/>
                <a:gd name="T20" fmla="*/ 593725 w 320"/>
                <a:gd name="T21" fmla="*/ 639360 h 568"/>
                <a:gd name="T22" fmla="*/ 578882 w 320"/>
                <a:gd name="T23" fmla="*/ 594754 h 568"/>
                <a:gd name="T24" fmla="*/ 549196 w 320"/>
                <a:gd name="T25" fmla="*/ 133820 h 568"/>
                <a:gd name="T26" fmla="*/ 519509 w 320"/>
                <a:gd name="T27" fmla="*/ 104082 h 568"/>
                <a:gd name="T28" fmla="*/ 519509 w 320"/>
                <a:gd name="T29" fmla="*/ 74344 h 568"/>
                <a:gd name="T30" fmla="*/ 489823 w 320"/>
                <a:gd name="T31" fmla="*/ 14869 h 568"/>
                <a:gd name="T32" fmla="*/ 103902 w 320"/>
                <a:gd name="T33" fmla="*/ 29738 h 568"/>
                <a:gd name="T34" fmla="*/ 133588 w 320"/>
                <a:gd name="T35" fmla="*/ 59475 h 568"/>
                <a:gd name="T36" fmla="*/ 133588 w 320"/>
                <a:gd name="T37" fmla="*/ 74344 h 568"/>
                <a:gd name="T38" fmla="*/ 178118 w 320"/>
                <a:gd name="T39" fmla="*/ 89213 h 568"/>
                <a:gd name="T40" fmla="*/ 163274 w 320"/>
                <a:gd name="T41" fmla="*/ 163557 h 568"/>
                <a:gd name="T42" fmla="*/ 148431 w 320"/>
                <a:gd name="T43" fmla="*/ 178426 h 568"/>
                <a:gd name="T44" fmla="*/ 118745 w 320"/>
                <a:gd name="T45" fmla="*/ 208164 h 568"/>
                <a:gd name="T46" fmla="*/ 59373 w 320"/>
                <a:gd name="T47" fmla="*/ 237902 h 568"/>
                <a:gd name="T48" fmla="*/ 74216 w 320"/>
                <a:gd name="T49" fmla="*/ 312246 h 568"/>
                <a:gd name="T50" fmla="*/ 59373 w 320"/>
                <a:gd name="T51" fmla="*/ 356852 h 568"/>
                <a:gd name="T52" fmla="*/ 14843 w 320"/>
                <a:gd name="T53" fmla="*/ 386590 h 568"/>
                <a:gd name="T54" fmla="*/ 29686 w 320"/>
                <a:gd name="T55" fmla="*/ 416328 h 568"/>
                <a:gd name="T56" fmla="*/ 14843 w 320"/>
                <a:gd name="T57" fmla="*/ 431197 h 568"/>
                <a:gd name="T58" fmla="*/ 0 w 320"/>
                <a:gd name="T59" fmla="*/ 460934 h 568"/>
                <a:gd name="T60" fmla="*/ 103902 w 320"/>
                <a:gd name="T61" fmla="*/ 624491 h 568"/>
                <a:gd name="T62" fmla="*/ 163274 w 320"/>
                <a:gd name="T63" fmla="*/ 713705 h 568"/>
                <a:gd name="T64" fmla="*/ 222647 w 320"/>
                <a:gd name="T65" fmla="*/ 713705 h 568"/>
                <a:gd name="T66" fmla="*/ 207804 w 320"/>
                <a:gd name="T67" fmla="*/ 788049 h 568"/>
                <a:gd name="T68" fmla="*/ 192961 w 320"/>
                <a:gd name="T69" fmla="*/ 832655 h 568"/>
                <a:gd name="T70" fmla="*/ 252333 w 320"/>
                <a:gd name="T71" fmla="*/ 877262 h 568"/>
                <a:gd name="T72" fmla="*/ 252333 w 320"/>
                <a:gd name="T73" fmla="*/ 892131 h 568"/>
                <a:gd name="T74" fmla="*/ 296863 w 320"/>
                <a:gd name="T75" fmla="*/ 907000 h 568"/>
                <a:gd name="T76" fmla="*/ 326549 w 320"/>
                <a:gd name="T77" fmla="*/ 921868 h 568"/>
                <a:gd name="T78" fmla="*/ 341392 w 320"/>
                <a:gd name="T79" fmla="*/ 981344 h 568"/>
                <a:gd name="T80" fmla="*/ 326549 w 320"/>
                <a:gd name="T81" fmla="*/ 1011081 h 568"/>
                <a:gd name="T82" fmla="*/ 341392 w 320"/>
                <a:gd name="T83" fmla="*/ 1025950 h 568"/>
                <a:gd name="T84" fmla="*/ 356235 w 320"/>
                <a:gd name="T85" fmla="*/ 1055688 h 568"/>
                <a:gd name="T86" fmla="*/ 356235 w 320"/>
                <a:gd name="T87" fmla="*/ 1040819 h 568"/>
                <a:gd name="T88" fmla="*/ 371078 w 320"/>
                <a:gd name="T89" fmla="*/ 1040819 h 568"/>
                <a:gd name="T90" fmla="*/ 385921 w 320"/>
                <a:gd name="T91" fmla="*/ 1025950 h 5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20" h="568">
                  <a:moveTo>
                    <a:pt x="216" y="544"/>
                  </a:moveTo>
                  <a:lnTo>
                    <a:pt x="232" y="544"/>
                  </a:lnTo>
                  <a:lnTo>
                    <a:pt x="240" y="544"/>
                  </a:lnTo>
                  <a:lnTo>
                    <a:pt x="256" y="552"/>
                  </a:lnTo>
                  <a:lnTo>
                    <a:pt x="264" y="552"/>
                  </a:lnTo>
                  <a:lnTo>
                    <a:pt x="264" y="544"/>
                  </a:lnTo>
                  <a:lnTo>
                    <a:pt x="256" y="536"/>
                  </a:lnTo>
                  <a:lnTo>
                    <a:pt x="256" y="520"/>
                  </a:lnTo>
                  <a:lnTo>
                    <a:pt x="272" y="512"/>
                  </a:lnTo>
                  <a:lnTo>
                    <a:pt x="288" y="512"/>
                  </a:lnTo>
                  <a:lnTo>
                    <a:pt x="288" y="504"/>
                  </a:lnTo>
                  <a:lnTo>
                    <a:pt x="280" y="496"/>
                  </a:lnTo>
                  <a:lnTo>
                    <a:pt x="288" y="488"/>
                  </a:lnTo>
                  <a:lnTo>
                    <a:pt x="288" y="480"/>
                  </a:lnTo>
                  <a:lnTo>
                    <a:pt x="288" y="472"/>
                  </a:lnTo>
                  <a:lnTo>
                    <a:pt x="288" y="464"/>
                  </a:lnTo>
                  <a:lnTo>
                    <a:pt x="288" y="456"/>
                  </a:lnTo>
                  <a:lnTo>
                    <a:pt x="296" y="456"/>
                  </a:lnTo>
                  <a:lnTo>
                    <a:pt x="296" y="448"/>
                  </a:lnTo>
                  <a:lnTo>
                    <a:pt x="296" y="432"/>
                  </a:lnTo>
                  <a:lnTo>
                    <a:pt x="304" y="424"/>
                  </a:lnTo>
                  <a:lnTo>
                    <a:pt x="312" y="400"/>
                  </a:lnTo>
                  <a:lnTo>
                    <a:pt x="320" y="392"/>
                  </a:lnTo>
                  <a:lnTo>
                    <a:pt x="320" y="384"/>
                  </a:lnTo>
                  <a:lnTo>
                    <a:pt x="320" y="376"/>
                  </a:lnTo>
                  <a:lnTo>
                    <a:pt x="320" y="360"/>
                  </a:lnTo>
                  <a:lnTo>
                    <a:pt x="320" y="344"/>
                  </a:lnTo>
                  <a:lnTo>
                    <a:pt x="312" y="344"/>
                  </a:lnTo>
                  <a:lnTo>
                    <a:pt x="312" y="336"/>
                  </a:lnTo>
                  <a:lnTo>
                    <a:pt x="312" y="320"/>
                  </a:lnTo>
                  <a:lnTo>
                    <a:pt x="312" y="312"/>
                  </a:lnTo>
                  <a:lnTo>
                    <a:pt x="296" y="72"/>
                  </a:lnTo>
                  <a:lnTo>
                    <a:pt x="288" y="72"/>
                  </a:lnTo>
                  <a:lnTo>
                    <a:pt x="280" y="56"/>
                  </a:lnTo>
                  <a:lnTo>
                    <a:pt x="280" y="48"/>
                  </a:lnTo>
                  <a:lnTo>
                    <a:pt x="280" y="40"/>
                  </a:lnTo>
                  <a:lnTo>
                    <a:pt x="264" y="32"/>
                  </a:lnTo>
                  <a:lnTo>
                    <a:pt x="264" y="16"/>
                  </a:lnTo>
                  <a:lnTo>
                    <a:pt x="264" y="8"/>
                  </a:lnTo>
                  <a:lnTo>
                    <a:pt x="264" y="0"/>
                  </a:lnTo>
                  <a:lnTo>
                    <a:pt x="56" y="16"/>
                  </a:lnTo>
                  <a:lnTo>
                    <a:pt x="64" y="16"/>
                  </a:lnTo>
                  <a:lnTo>
                    <a:pt x="72" y="32"/>
                  </a:lnTo>
                  <a:lnTo>
                    <a:pt x="72" y="40"/>
                  </a:lnTo>
                  <a:lnTo>
                    <a:pt x="80" y="40"/>
                  </a:lnTo>
                  <a:lnTo>
                    <a:pt x="88" y="48"/>
                  </a:lnTo>
                  <a:lnTo>
                    <a:pt x="96" y="48"/>
                  </a:lnTo>
                  <a:lnTo>
                    <a:pt x="96" y="64"/>
                  </a:lnTo>
                  <a:lnTo>
                    <a:pt x="96" y="72"/>
                  </a:lnTo>
                  <a:lnTo>
                    <a:pt x="88" y="88"/>
                  </a:lnTo>
                  <a:lnTo>
                    <a:pt x="80" y="88"/>
                  </a:lnTo>
                  <a:lnTo>
                    <a:pt x="80" y="96"/>
                  </a:lnTo>
                  <a:lnTo>
                    <a:pt x="80" y="104"/>
                  </a:lnTo>
                  <a:lnTo>
                    <a:pt x="80" y="112"/>
                  </a:lnTo>
                  <a:lnTo>
                    <a:pt x="64" y="112"/>
                  </a:lnTo>
                  <a:lnTo>
                    <a:pt x="64" y="120"/>
                  </a:lnTo>
                  <a:lnTo>
                    <a:pt x="48" y="120"/>
                  </a:lnTo>
                  <a:lnTo>
                    <a:pt x="32" y="128"/>
                  </a:lnTo>
                  <a:lnTo>
                    <a:pt x="32" y="144"/>
                  </a:lnTo>
                  <a:lnTo>
                    <a:pt x="32" y="152"/>
                  </a:lnTo>
                  <a:lnTo>
                    <a:pt x="40" y="168"/>
                  </a:lnTo>
                  <a:lnTo>
                    <a:pt x="40" y="176"/>
                  </a:lnTo>
                  <a:lnTo>
                    <a:pt x="32" y="184"/>
                  </a:lnTo>
                  <a:lnTo>
                    <a:pt x="32" y="192"/>
                  </a:lnTo>
                  <a:lnTo>
                    <a:pt x="32" y="200"/>
                  </a:lnTo>
                  <a:lnTo>
                    <a:pt x="24" y="208"/>
                  </a:lnTo>
                  <a:lnTo>
                    <a:pt x="8" y="208"/>
                  </a:lnTo>
                  <a:lnTo>
                    <a:pt x="8" y="224"/>
                  </a:lnTo>
                  <a:lnTo>
                    <a:pt x="16" y="224"/>
                  </a:lnTo>
                  <a:lnTo>
                    <a:pt x="8" y="232"/>
                  </a:lnTo>
                  <a:lnTo>
                    <a:pt x="8" y="240"/>
                  </a:lnTo>
                  <a:lnTo>
                    <a:pt x="0" y="248"/>
                  </a:lnTo>
                  <a:lnTo>
                    <a:pt x="0" y="272"/>
                  </a:lnTo>
                  <a:lnTo>
                    <a:pt x="24" y="312"/>
                  </a:lnTo>
                  <a:lnTo>
                    <a:pt x="56" y="336"/>
                  </a:lnTo>
                  <a:lnTo>
                    <a:pt x="72" y="344"/>
                  </a:lnTo>
                  <a:lnTo>
                    <a:pt x="72" y="384"/>
                  </a:lnTo>
                  <a:lnTo>
                    <a:pt x="88" y="384"/>
                  </a:lnTo>
                  <a:lnTo>
                    <a:pt x="88" y="368"/>
                  </a:lnTo>
                  <a:lnTo>
                    <a:pt x="104" y="376"/>
                  </a:lnTo>
                  <a:lnTo>
                    <a:pt x="120" y="384"/>
                  </a:lnTo>
                  <a:lnTo>
                    <a:pt x="120" y="392"/>
                  </a:lnTo>
                  <a:lnTo>
                    <a:pt x="112" y="408"/>
                  </a:lnTo>
                  <a:lnTo>
                    <a:pt x="112" y="424"/>
                  </a:lnTo>
                  <a:lnTo>
                    <a:pt x="104" y="432"/>
                  </a:lnTo>
                  <a:lnTo>
                    <a:pt x="104" y="448"/>
                  </a:lnTo>
                  <a:lnTo>
                    <a:pt x="112" y="464"/>
                  </a:lnTo>
                  <a:lnTo>
                    <a:pt x="136" y="472"/>
                  </a:lnTo>
                  <a:lnTo>
                    <a:pt x="136" y="480"/>
                  </a:lnTo>
                  <a:lnTo>
                    <a:pt x="152" y="480"/>
                  </a:lnTo>
                  <a:lnTo>
                    <a:pt x="160" y="488"/>
                  </a:lnTo>
                  <a:lnTo>
                    <a:pt x="176" y="496"/>
                  </a:lnTo>
                  <a:lnTo>
                    <a:pt x="176" y="512"/>
                  </a:lnTo>
                  <a:lnTo>
                    <a:pt x="184" y="528"/>
                  </a:lnTo>
                  <a:lnTo>
                    <a:pt x="176" y="536"/>
                  </a:lnTo>
                  <a:lnTo>
                    <a:pt x="176" y="544"/>
                  </a:lnTo>
                  <a:lnTo>
                    <a:pt x="184" y="552"/>
                  </a:lnTo>
                  <a:lnTo>
                    <a:pt x="192" y="560"/>
                  </a:lnTo>
                  <a:lnTo>
                    <a:pt x="192" y="568"/>
                  </a:lnTo>
                  <a:lnTo>
                    <a:pt x="192" y="560"/>
                  </a:lnTo>
                  <a:lnTo>
                    <a:pt x="192" y="552"/>
                  </a:lnTo>
                  <a:lnTo>
                    <a:pt x="200" y="552"/>
                  </a:lnTo>
                  <a:lnTo>
                    <a:pt x="200" y="560"/>
                  </a:lnTo>
                  <a:lnTo>
                    <a:pt x="208" y="552"/>
                  </a:lnTo>
                  <a:lnTo>
                    <a:pt x="216" y="544"/>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128"/>
            <p:cNvSpPr>
              <a:spLocks/>
            </p:cNvSpPr>
            <p:nvPr/>
          </p:nvSpPr>
          <p:spPr bwMode="auto">
            <a:xfrm>
              <a:off x="5710237" y="1198960"/>
              <a:ext cx="423863" cy="590550"/>
            </a:xfrm>
            <a:custGeom>
              <a:avLst/>
              <a:gdLst>
                <a:gd name="T0" fmla="*/ 490788 w 304"/>
                <a:gd name="T1" fmla="*/ 698260 h 424"/>
                <a:gd name="T2" fmla="*/ 490788 w 304"/>
                <a:gd name="T3" fmla="*/ 668547 h 424"/>
                <a:gd name="T4" fmla="*/ 520533 w 304"/>
                <a:gd name="T5" fmla="*/ 623977 h 424"/>
                <a:gd name="T6" fmla="*/ 535405 w 304"/>
                <a:gd name="T7" fmla="*/ 594264 h 424"/>
                <a:gd name="T8" fmla="*/ 535405 w 304"/>
                <a:gd name="T9" fmla="*/ 564551 h 424"/>
                <a:gd name="T10" fmla="*/ 550278 w 304"/>
                <a:gd name="T11" fmla="*/ 549694 h 424"/>
                <a:gd name="T12" fmla="*/ 565150 w 304"/>
                <a:gd name="T13" fmla="*/ 564551 h 424"/>
                <a:gd name="T14" fmla="*/ 565150 w 304"/>
                <a:gd name="T15" fmla="*/ 490268 h 424"/>
                <a:gd name="T16" fmla="*/ 490788 w 304"/>
                <a:gd name="T17" fmla="*/ 297132 h 424"/>
                <a:gd name="T18" fmla="*/ 446171 w 304"/>
                <a:gd name="T19" fmla="*/ 311989 h 424"/>
                <a:gd name="T20" fmla="*/ 431299 w 304"/>
                <a:gd name="T21" fmla="*/ 341702 h 424"/>
                <a:gd name="T22" fmla="*/ 401554 w 304"/>
                <a:gd name="T23" fmla="*/ 371415 h 424"/>
                <a:gd name="T24" fmla="*/ 401554 w 304"/>
                <a:gd name="T25" fmla="*/ 401128 h 424"/>
                <a:gd name="T26" fmla="*/ 356937 w 304"/>
                <a:gd name="T27" fmla="*/ 386272 h 424"/>
                <a:gd name="T28" fmla="*/ 356937 w 304"/>
                <a:gd name="T29" fmla="*/ 326845 h 424"/>
                <a:gd name="T30" fmla="*/ 386682 w 304"/>
                <a:gd name="T31" fmla="*/ 311989 h 424"/>
                <a:gd name="T32" fmla="*/ 401554 w 304"/>
                <a:gd name="T33" fmla="*/ 267419 h 424"/>
                <a:gd name="T34" fmla="*/ 416426 w 304"/>
                <a:gd name="T35" fmla="*/ 237706 h 424"/>
                <a:gd name="T36" fmla="*/ 401554 w 304"/>
                <a:gd name="T37" fmla="*/ 148566 h 424"/>
                <a:gd name="T38" fmla="*/ 386682 w 304"/>
                <a:gd name="T39" fmla="*/ 118853 h 424"/>
                <a:gd name="T40" fmla="*/ 401554 w 304"/>
                <a:gd name="T41" fmla="*/ 118853 h 424"/>
                <a:gd name="T42" fmla="*/ 371809 w 304"/>
                <a:gd name="T43" fmla="*/ 74283 h 424"/>
                <a:gd name="T44" fmla="*/ 327192 w 304"/>
                <a:gd name="T45" fmla="*/ 59426 h 424"/>
                <a:gd name="T46" fmla="*/ 297447 w 304"/>
                <a:gd name="T47" fmla="*/ 44570 h 424"/>
                <a:gd name="T48" fmla="*/ 267703 w 304"/>
                <a:gd name="T49" fmla="*/ 29713 h 424"/>
                <a:gd name="T50" fmla="*/ 208213 w 304"/>
                <a:gd name="T51" fmla="*/ 0 h 424"/>
                <a:gd name="T52" fmla="*/ 193341 w 304"/>
                <a:gd name="T53" fmla="*/ 14857 h 424"/>
                <a:gd name="T54" fmla="*/ 178468 w 304"/>
                <a:gd name="T55" fmla="*/ 14857 h 424"/>
                <a:gd name="T56" fmla="*/ 163596 w 304"/>
                <a:gd name="T57" fmla="*/ 29713 h 424"/>
                <a:gd name="T58" fmla="*/ 178468 w 304"/>
                <a:gd name="T59" fmla="*/ 74283 h 424"/>
                <a:gd name="T60" fmla="*/ 178468 w 304"/>
                <a:gd name="T61" fmla="*/ 89140 h 424"/>
                <a:gd name="T62" fmla="*/ 133851 w 304"/>
                <a:gd name="T63" fmla="*/ 133709 h 424"/>
                <a:gd name="T64" fmla="*/ 118979 w 304"/>
                <a:gd name="T65" fmla="*/ 207992 h 424"/>
                <a:gd name="T66" fmla="*/ 104107 w 304"/>
                <a:gd name="T67" fmla="*/ 207992 h 424"/>
                <a:gd name="T68" fmla="*/ 104107 w 304"/>
                <a:gd name="T69" fmla="*/ 148566 h 424"/>
                <a:gd name="T70" fmla="*/ 104107 w 304"/>
                <a:gd name="T71" fmla="*/ 133709 h 424"/>
                <a:gd name="T72" fmla="*/ 74362 w 304"/>
                <a:gd name="T73" fmla="*/ 178279 h 424"/>
                <a:gd name="T74" fmla="*/ 59489 w 304"/>
                <a:gd name="T75" fmla="*/ 178279 h 424"/>
                <a:gd name="T76" fmla="*/ 44617 w 304"/>
                <a:gd name="T77" fmla="*/ 193136 h 424"/>
                <a:gd name="T78" fmla="*/ 44617 w 304"/>
                <a:gd name="T79" fmla="*/ 222849 h 424"/>
                <a:gd name="T80" fmla="*/ 29745 w 304"/>
                <a:gd name="T81" fmla="*/ 252562 h 424"/>
                <a:gd name="T82" fmla="*/ 14872 w 304"/>
                <a:gd name="T83" fmla="*/ 341702 h 424"/>
                <a:gd name="T84" fmla="*/ 14872 w 304"/>
                <a:gd name="T85" fmla="*/ 386272 h 424"/>
                <a:gd name="T86" fmla="*/ 0 w 304"/>
                <a:gd name="T87" fmla="*/ 415985 h 424"/>
                <a:gd name="T88" fmla="*/ 59489 w 304"/>
                <a:gd name="T89" fmla="*/ 519981 h 424"/>
                <a:gd name="T90" fmla="*/ 59489 w 304"/>
                <a:gd name="T91" fmla="*/ 683404 h 424"/>
                <a:gd name="T92" fmla="*/ 29745 w 304"/>
                <a:gd name="T93" fmla="*/ 757687 h 424"/>
                <a:gd name="T94" fmla="*/ 0 w 304"/>
                <a:gd name="T95" fmla="*/ 787400 h 424"/>
                <a:gd name="T96" fmla="*/ 282575 w 304"/>
                <a:gd name="T97" fmla="*/ 757687 h 424"/>
                <a:gd name="T98" fmla="*/ 461043 w 304"/>
                <a:gd name="T99" fmla="*/ 757687 h 4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4" h="424">
                  <a:moveTo>
                    <a:pt x="248" y="400"/>
                  </a:moveTo>
                  <a:lnTo>
                    <a:pt x="248" y="392"/>
                  </a:lnTo>
                  <a:lnTo>
                    <a:pt x="264" y="376"/>
                  </a:lnTo>
                  <a:lnTo>
                    <a:pt x="264" y="368"/>
                  </a:lnTo>
                  <a:lnTo>
                    <a:pt x="264" y="360"/>
                  </a:lnTo>
                  <a:lnTo>
                    <a:pt x="264" y="344"/>
                  </a:lnTo>
                  <a:lnTo>
                    <a:pt x="272" y="336"/>
                  </a:lnTo>
                  <a:lnTo>
                    <a:pt x="280" y="336"/>
                  </a:lnTo>
                  <a:lnTo>
                    <a:pt x="288" y="328"/>
                  </a:lnTo>
                  <a:lnTo>
                    <a:pt x="288" y="320"/>
                  </a:lnTo>
                  <a:lnTo>
                    <a:pt x="288" y="312"/>
                  </a:lnTo>
                  <a:lnTo>
                    <a:pt x="288" y="304"/>
                  </a:lnTo>
                  <a:lnTo>
                    <a:pt x="288" y="296"/>
                  </a:lnTo>
                  <a:lnTo>
                    <a:pt x="296" y="296"/>
                  </a:lnTo>
                  <a:lnTo>
                    <a:pt x="304" y="304"/>
                  </a:lnTo>
                  <a:lnTo>
                    <a:pt x="304" y="296"/>
                  </a:lnTo>
                  <a:lnTo>
                    <a:pt x="304" y="264"/>
                  </a:lnTo>
                  <a:lnTo>
                    <a:pt x="296" y="200"/>
                  </a:lnTo>
                  <a:lnTo>
                    <a:pt x="272" y="160"/>
                  </a:lnTo>
                  <a:lnTo>
                    <a:pt x="264" y="160"/>
                  </a:lnTo>
                  <a:lnTo>
                    <a:pt x="256" y="160"/>
                  </a:lnTo>
                  <a:lnTo>
                    <a:pt x="248" y="168"/>
                  </a:lnTo>
                  <a:lnTo>
                    <a:pt x="240" y="168"/>
                  </a:lnTo>
                  <a:lnTo>
                    <a:pt x="232" y="176"/>
                  </a:lnTo>
                  <a:lnTo>
                    <a:pt x="232" y="184"/>
                  </a:lnTo>
                  <a:lnTo>
                    <a:pt x="224" y="200"/>
                  </a:lnTo>
                  <a:lnTo>
                    <a:pt x="216" y="200"/>
                  </a:lnTo>
                  <a:lnTo>
                    <a:pt x="216" y="208"/>
                  </a:lnTo>
                  <a:lnTo>
                    <a:pt x="216" y="216"/>
                  </a:lnTo>
                  <a:lnTo>
                    <a:pt x="208" y="216"/>
                  </a:lnTo>
                  <a:lnTo>
                    <a:pt x="200" y="208"/>
                  </a:lnTo>
                  <a:lnTo>
                    <a:pt x="192" y="208"/>
                  </a:lnTo>
                  <a:lnTo>
                    <a:pt x="192" y="192"/>
                  </a:lnTo>
                  <a:lnTo>
                    <a:pt x="192" y="176"/>
                  </a:lnTo>
                  <a:lnTo>
                    <a:pt x="200" y="176"/>
                  </a:lnTo>
                  <a:lnTo>
                    <a:pt x="208" y="168"/>
                  </a:lnTo>
                  <a:lnTo>
                    <a:pt x="216" y="144"/>
                  </a:lnTo>
                  <a:lnTo>
                    <a:pt x="224" y="136"/>
                  </a:lnTo>
                  <a:lnTo>
                    <a:pt x="224" y="128"/>
                  </a:lnTo>
                  <a:lnTo>
                    <a:pt x="224" y="104"/>
                  </a:lnTo>
                  <a:lnTo>
                    <a:pt x="224" y="96"/>
                  </a:lnTo>
                  <a:lnTo>
                    <a:pt x="216" y="80"/>
                  </a:lnTo>
                  <a:lnTo>
                    <a:pt x="208" y="72"/>
                  </a:lnTo>
                  <a:lnTo>
                    <a:pt x="208" y="64"/>
                  </a:lnTo>
                  <a:lnTo>
                    <a:pt x="216" y="64"/>
                  </a:lnTo>
                  <a:lnTo>
                    <a:pt x="224" y="64"/>
                  </a:lnTo>
                  <a:lnTo>
                    <a:pt x="216" y="56"/>
                  </a:lnTo>
                  <a:lnTo>
                    <a:pt x="200" y="40"/>
                  </a:lnTo>
                  <a:lnTo>
                    <a:pt x="192" y="40"/>
                  </a:lnTo>
                  <a:lnTo>
                    <a:pt x="176" y="32"/>
                  </a:lnTo>
                  <a:lnTo>
                    <a:pt x="168" y="24"/>
                  </a:lnTo>
                  <a:lnTo>
                    <a:pt x="160" y="24"/>
                  </a:lnTo>
                  <a:lnTo>
                    <a:pt x="144" y="16"/>
                  </a:lnTo>
                  <a:lnTo>
                    <a:pt x="128" y="8"/>
                  </a:lnTo>
                  <a:lnTo>
                    <a:pt x="112" y="0"/>
                  </a:lnTo>
                  <a:lnTo>
                    <a:pt x="104" y="0"/>
                  </a:lnTo>
                  <a:lnTo>
                    <a:pt x="104" y="8"/>
                  </a:lnTo>
                  <a:lnTo>
                    <a:pt x="96" y="8"/>
                  </a:lnTo>
                  <a:lnTo>
                    <a:pt x="96" y="16"/>
                  </a:lnTo>
                  <a:lnTo>
                    <a:pt x="88" y="16"/>
                  </a:lnTo>
                  <a:lnTo>
                    <a:pt x="88" y="32"/>
                  </a:lnTo>
                  <a:lnTo>
                    <a:pt x="96" y="40"/>
                  </a:lnTo>
                  <a:lnTo>
                    <a:pt x="96" y="48"/>
                  </a:lnTo>
                  <a:lnTo>
                    <a:pt x="88" y="48"/>
                  </a:lnTo>
                  <a:lnTo>
                    <a:pt x="72" y="56"/>
                  </a:lnTo>
                  <a:lnTo>
                    <a:pt x="72" y="72"/>
                  </a:lnTo>
                  <a:lnTo>
                    <a:pt x="72" y="96"/>
                  </a:lnTo>
                  <a:lnTo>
                    <a:pt x="72" y="104"/>
                  </a:lnTo>
                  <a:lnTo>
                    <a:pt x="64" y="112"/>
                  </a:lnTo>
                  <a:lnTo>
                    <a:pt x="56" y="112"/>
                  </a:lnTo>
                  <a:lnTo>
                    <a:pt x="56" y="104"/>
                  </a:lnTo>
                  <a:lnTo>
                    <a:pt x="56" y="80"/>
                  </a:lnTo>
                  <a:lnTo>
                    <a:pt x="56" y="72"/>
                  </a:lnTo>
                  <a:lnTo>
                    <a:pt x="48" y="80"/>
                  </a:lnTo>
                  <a:lnTo>
                    <a:pt x="40" y="96"/>
                  </a:lnTo>
                  <a:lnTo>
                    <a:pt x="32" y="96"/>
                  </a:lnTo>
                  <a:lnTo>
                    <a:pt x="24" y="104"/>
                  </a:lnTo>
                  <a:lnTo>
                    <a:pt x="24" y="120"/>
                  </a:lnTo>
                  <a:lnTo>
                    <a:pt x="16" y="120"/>
                  </a:lnTo>
                  <a:lnTo>
                    <a:pt x="16" y="128"/>
                  </a:lnTo>
                  <a:lnTo>
                    <a:pt x="16" y="136"/>
                  </a:lnTo>
                  <a:lnTo>
                    <a:pt x="16" y="152"/>
                  </a:lnTo>
                  <a:lnTo>
                    <a:pt x="8" y="184"/>
                  </a:lnTo>
                  <a:lnTo>
                    <a:pt x="0" y="192"/>
                  </a:lnTo>
                  <a:lnTo>
                    <a:pt x="8" y="208"/>
                  </a:lnTo>
                  <a:lnTo>
                    <a:pt x="8" y="216"/>
                  </a:lnTo>
                  <a:lnTo>
                    <a:pt x="8" y="224"/>
                  </a:lnTo>
                  <a:lnTo>
                    <a:pt x="0" y="224"/>
                  </a:lnTo>
                  <a:lnTo>
                    <a:pt x="0" y="232"/>
                  </a:lnTo>
                  <a:lnTo>
                    <a:pt x="16" y="272"/>
                  </a:lnTo>
                  <a:lnTo>
                    <a:pt x="32" y="280"/>
                  </a:lnTo>
                  <a:lnTo>
                    <a:pt x="40" y="304"/>
                  </a:lnTo>
                  <a:lnTo>
                    <a:pt x="40" y="344"/>
                  </a:lnTo>
                  <a:lnTo>
                    <a:pt x="32" y="368"/>
                  </a:lnTo>
                  <a:lnTo>
                    <a:pt x="24" y="384"/>
                  </a:lnTo>
                  <a:lnTo>
                    <a:pt x="16" y="400"/>
                  </a:lnTo>
                  <a:lnTo>
                    <a:pt x="16" y="408"/>
                  </a:lnTo>
                  <a:lnTo>
                    <a:pt x="8" y="424"/>
                  </a:lnTo>
                  <a:lnTo>
                    <a:pt x="0" y="424"/>
                  </a:lnTo>
                  <a:lnTo>
                    <a:pt x="152" y="408"/>
                  </a:lnTo>
                  <a:lnTo>
                    <a:pt x="152" y="424"/>
                  </a:lnTo>
                  <a:lnTo>
                    <a:pt x="248" y="408"/>
                  </a:lnTo>
                  <a:lnTo>
                    <a:pt x="248" y="400"/>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129"/>
            <p:cNvSpPr>
              <a:spLocks/>
            </p:cNvSpPr>
            <p:nvPr/>
          </p:nvSpPr>
          <p:spPr bwMode="auto">
            <a:xfrm>
              <a:off x="5298281" y="997744"/>
              <a:ext cx="634604" cy="334566"/>
            </a:xfrm>
            <a:custGeom>
              <a:avLst/>
              <a:gdLst>
                <a:gd name="T0" fmla="*/ 44534 w 456"/>
                <a:gd name="T1" fmla="*/ 223044 h 240"/>
                <a:gd name="T2" fmla="*/ 207823 w 456"/>
                <a:gd name="T3" fmla="*/ 282522 h 240"/>
                <a:gd name="T4" fmla="*/ 311735 w 456"/>
                <a:gd name="T5" fmla="*/ 312262 h 240"/>
                <a:gd name="T6" fmla="*/ 356269 w 456"/>
                <a:gd name="T7" fmla="*/ 371740 h 240"/>
                <a:gd name="T8" fmla="*/ 371113 w 456"/>
                <a:gd name="T9" fmla="*/ 401479 h 240"/>
                <a:gd name="T10" fmla="*/ 385958 w 456"/>
                <a:gd name="T11" fmla="*/ 446088 h 240"/>
                <a:gd name="T12" fmla="*/ 400802 w 456"/>
                <a:gd name="T13" fmla="*/ 416349 h 240"/>
                <a:gd name="T14" fmla="*/ 445336 w 456"/>
                <a:gd name="T15" fmla="*/ 327131 h 240"/>
                <a:gd name="T16" fmla="*/ 460180 w 456"/>
                <a:gd name="T17" fmla="*/ 282522 h 240"/>
                <a:gd name="T18" fmla="*/ 460180 w 456"/>
                <a:gd name="T19" fmla="*/ 327131 h 240"/>
                <a:gd name="T20" fmla="*/ 489869 w 456"/>
                <a:gd name="T21" fmla="*/ 297392 h 240"/>
                <a:gd name="T22" fmla="*/ 504714 w 456"/>
                <a:gd name="T23" fmla="*/ 282522 h 240"/>
                <a:gd name="T24" fmla="*/ 504714 w 456"/>
                <a:gd name="T25" fmla="*/ 312262 h 240"/>
                <a:gd name="T26" fmla="*/ 519558 w 456"/>
                <a:gd name="T27" fmla="*/ 312262 h 240"/>
                <a:gd name="T28" fmla="*/ 534403 w 456"/>
                <a:gd name="T29" fmla="*/ 282522 h 240"/>
                <a:gd name="T30" fmla="*/ 593781 w 456"/>
                <a:gd name="T31" fmla="*/ 252783 h 240"/>
                <a:gd name="T32" fmla="*/ 623470 w 456"/>
                <a:gd name="T33" fmla="*/ 252783 h 240"/>
                <a:gd name="T34" fmla="*/ 697693 w 456"/>
                <a:gd name="T35" fmla="*/ 223044 h 240"/>
                <a:gd name="T36" fmla="*/ 742226 w 456"/>
                <a:gd name="T37" fmla="*/ 267653 h 240"/>
                <a:gd name="T38" fmla="*/ 742226 w 456"/>
                <a:gd name="T39" fmla="*/ 237914 h 240"/>
                <a:gd name="T40" fmla="*/ 757071 w 456"/>
                <a:gd name="T41" fmla="*/ 223044 h 240"/>
                <a:gd name="T42" fmla="*/ 801604 w 456"/>
                <a:gd name="T43" fmla="*/ 223044 h 240"/>
                <a:gd name="T44" fmla="*/ 846138 w 456"/>
                <a:gd name="T45" fmla="*/ 208174 h 240"/>
                <a:gd name="T46" fmla="*/ 831293 w 456"/>
                <a:gd name="T47" fmla="*/ 193305 h 240"/>
                <a:gd name="T48" fmla="*/ 801604 w 456"/>
                <a:gd name="T49" fmla="*/ 133826 h 240"/>
                <a:gd name="T50" fmla="*/ 757071 w 456"/>
                <a:gd name="T51" fmla="*/ 148696 h 240"/>
                <a:gd name="T52" fmla="*/ 727382 w 456"/>
                <a:gd name="T53" fmla="*/ 148696 h 240"/>
                <a:gd name="T54" fmla="*/ 697693 w 456"/>
                <a:gd name="T55" fmla="*/ 104087 h 240"/>
                <a:gd name="T56" fmla="*/ 668004 w 456"/>
                <a:gd name="T57" fmla="*/ 104087 h 240"/>
                <a:gd name="T58" fmla="*/ 549247 w 456"/>
                <a:gd name="T59" fmla="*/ 118957 h 240"/>
                <a:gd name="T60" fmla="*/ 489869 w 456"/>
                <a:gd name="T61" fmla="*/ 178435 h 240"/>
                <a:gd name="T62" fmla="*/ 460180 w 456"/>
                <a:gd name="T63" fmla="*/ 178435 h 240"/>
                <a:gd name="T64" fmla="*/ 430491 w 456"/>
                <a:gd name="T65" fmla="*/ 178435 h 240"/>
                <a:gd name="T66" fmla="*/ 385958 w 456"/>
                <a:gd name="T67" fmla="*/ 163566 h 240"/>
                <a:gd name="T68" fmla="*/ 311735 w 456"/>
                <a:gd name="T69" fmla="*/ 104087 h 240"/>
                <a:gd name="T70" fmla="*/ 282046 w 456"/>
                <a:gd name="T71" fmla="*/ 104087 h 240"/>
                <a:gd name="T72" fmla="*/ 252357 w 456"/>
                <a:gd name="T73" fmla="*/ 133826 h 240"/>
                <a:gd name="T74" fmla="*/ 252357 w 456"/>
                <a:gd name="T75" fmla="*/ 104087 h 240"/>
                <a:gd name="T76" fmla="*/ 237512 w 456"/>
                <a:gd name="T77" fmla="*/ 74348 h 240"/>
                <a:gd name="T78" fmla="*/ 252357 w 456"/>
                <a:gd name="T79" fmla="*/ 74348 h 240"/>
                <a:gd name="T80" fmla="*/ 252357 w 456"/>
                <a:gd name="T81" fmla="*/ 89218 h 240"/>
                <a:gd name="T82" fmla="*/ 282046 w 456"/>
                <a:gd name="T83" fmla="*/ 59478 h 240"/>
                <a:gd name="T84" fmla="*/ 311735 w 456"/>
                <a:gd name="T85" fmla="*/ 14870 h 240"/>
                <a:gd name="T86" fmla="*/ 341424 w 456"/>
                <a:gd name="T87" fmla="*/ 0 h 240"/>
                <a:gd name="T88" fmla="*/ 222668 w 456"/>
                <a:gd name="T89" fmla="*/ 44609 h 240"/>
                <a:gd name="T90" fmla="*/ 178134 w 456"/>
                <a:gd name="T91" fmla="*/ 104087 h 240"/>
                <a:gd name="T92" fmla="*/ 103912 w 456"/>
                <a:gd name="T93" fmla="*/ 133826 h 240"/>
                <a:gd name="T94" fmla="*/ 14845 w 456"/>
                <a:gd name="T95" fmla="*/ 178435 h 2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56" h="240">
                  <a:moveTo>
                    <a:pt x="0" y="104"/>
                  </a:moveTo>
                  <a:lnTo>
                    <a:pt x="0" y="104"/>
                  </a:lnTo>
                  <a:lnTo>
                    <a:pt x="16" y="104"/>
                  </a:lnTo>
                  <a:lnTo>
                    <a:pt x="24" y="120"/>
                  </a:lnTo>
                  <a:lnTo>
                    <a:pt x="24" y="128"/>
                  </a:lnTo>
                  <a:lnTo>
                    <a:pt x="56" y="128"/>
                  </a:lnTo>
                  <a:lnTo>
                    <a:pt x="104" y="136"/>
                  </a:lnTo>
                  <a:lnTo>
                    <a:pt x="112" y="152"/>
                  </a:lnTo>
                  <a:lnTo>
                    <a:pt x="160" y="160"/>
                  </a:lnTo>
                  <a:lnTo>
                    <a:pt x="168" y="160"/>
                  </a:lnTo>
                  <a:lnTo>
                    <a:pt x="168" y="168"/>
                  </a:lnTo>
                  <a:lnTo>
                    <a:pt x="176" y="168"/>
                  </a:lnTo>
                  <a:lnTo>
                    <a:pt x="192" y="176"/>
                  </a:lnTo>
                  <a:lnTo>
                    <a:pt x="192" y="200"/>
                  </a:lnTo>
                  <a:lnTo>
                    <a:pt x="184" y="208"/>
                  </a:lnTo>
                  <a:lnTo>
                    <a:pt x="184" y="216"/>
                  </a:lnTo>
                  <a:lnTo>
                    <a:pt x="200" y="216"/>
                  </a:lnTo>
                  <a:lnTo>
                    <a:pt x="200" y="224"/>
                  </a:lnTo>
                  <a:lnTo>
                    <a:pt x="200" y="240"/>
                  </a:lnTo>
                  <a:lnTo>
                    <a:pt x="208" y="240"/>
                  </a:lnTo>
                  <a:lnTo>
                    <a:pt x="216" y="224"/>
                  </a:lnTo>
                  <a:lnTo>
                    <a:pt x="232" y="192"/>
                  </a:lnTo>
                  <a:lnTo>
                    <a:pt x="240" y="176"/>
                  </a:lnTo>
                  <a:lnTo>
                    <a:pt x="240" y="152"/>
                  </a:lnTo>
                  <a:lnTo>
                    <a:pt x="248" y="152"/>
                  </a:lnTo>
                  <a:lnTo>
                    <a:pt x="248" y="160"/>
                  </a:lnTo>
                  <a:lnTo>
                    <a:pt x="248" y="168"/>
                  </a:lnTo>
                  <a:lnTo>
                    <a:pt x="248" y="176"/>
                  </a:lnTo>
                  <a:lnTo>
                    <a:pt x="264" y="160"/>
                  </a:lnTo>
                  <a:lnTo>
                    <a:pt x="272" y="152"/>
                  </a:lnTo>
                  <a:lnTo>
                    <a:pt x="280" y="152"/>
                  </a:lnTo>
                  <a:lnTo>
                    <a:pt x="272" y="160"/>
                  </a:lnTo>
                  <a:lnTo>
                    <a:pt x="272" y="168"/>
                  </a:lnTo>
                  <a:lnTo>
                    <a:pt x="272" y="176"/>
                  </a:lnTo>
                  <a:lnTo>
                    <a:pt x="280" y="168"/>
                  </a:lnTo>
                  <a:lnTo>
                    <a:pt x="288" y="160"/>
                  </a:lnTo>
                  <a:lnTo>
                    <a:pt x="296" y="152"/>
                  </a:lnTo>
                  <a:lnTo>
                    <a:pt x="288" y="152"/>
                  </a:lnTo>
                  <a:lnTo>
                    <a:pt x="288" y="144"/>
                  </a:lnTo>
                  <a:lnTo>
                    <a:pt x="296" y="136"/>
                  </a:lnTo>
                  <a:lnTo>
                    <a:pt x="304" y="136"/>
                  </a:lnTo>
                  <a:lnTo>
                    <a:pt x="320" y="136"/>
                  </a:lnTo>
                  <a:lnTo>
                    <a:pt x="336" y="136"/>
                  </a:lnTo>
                  <a:lnTo>
                    <a:pt x="344" y="120"/>
                  </a:lnTo>
                  <a:lnTo>
                    <a:pt x="376" y="120"/>
                  </a:lnTo>
                  <a:lnTo>
                    <a:pt x="384" y="128"/>
                  </a:lnTo>
                  <a:lnTo>
                    <a:pt x="400" y="136"/>
                  </a:lnTo>
                  <a:lnTo>
                    <a:pt x="400" y="144"/>
                  </a:lnTo>
                  <a:lnTo>
                    <a:pt x="408" y="144"/>
                  </a:lnTo>
                  <a:lnTo>
                    <a:pt x="400" y="128"/>
                  </a:lnTo>
                  <a:lnTo>
                    <a:pt x="408" y="120"/>
                  </a:lnTo>
                  <a:lnTo>
                    <a:pt x="408" y="128"/>
                  </a:lnTo>
                  <a:lnTo>
                    <a:pt x="416" y="128"/>
                  </a:lnTo>
                  <a:lnTo>
                    <a:pt x="424" y="120"/>
                  </a:lnTo>
                  <a:lnTo>
                    <a:pt x="432" y="120"/>
                  </a:lnTo>
                  <a:lnTo>
                    <a:pt x="456" y="120"/>
                  </a:lnTo>
                  <a:lnTo>
                    <a:pt x="456" y="112"/>
                  </a:lnTo>
                  <a:lnTo>
                    <a:pt x="448" y="104"/>
                  </a:lnTo>
                  <a:lnTo>
                    <a:pt x="432" y="104"/>
                  </a:lnTo>
                  <a:lnTo>
                    <a:pt x="432" y="96"/>
                  </a:lnTo>
                  <a:lnTo>
                    <a:pt x="432" y="72"/>
                  </a:lnTo>
                  <a:lnTo>
                    <a:pt x="424" y="72"/>
                  </a:lnTo>
                  <a:lnTo>
                    <a:pt x="416" y="80"/>
                  </a:lnTo>
                  <a:lnTo>
                    <a:pt x="408" y="80"/>
                  </a:lnTo>
                  <a:lnTo>
                    <a:pt x="400" y="80"/>
                  </a:lnTo>
                  <a:lnTo>
                    <a:pt x="392" y="80"/>
                  </a:lnTo>
                  <a:lnTo>
                    <a:pt x="376" y="80"/>
                  </a:lnTo>
                  <a:lnTo>
                    <a:pt x="376" y="72"/>
                  </a:lnTo>
                  <a:lnTo>
                    <a:pt x="376" y="56"/>
                  </a:lnTo>
                  <a:lnTo>
                    <a:pt x="376" y="48"/>
                  </a:lnTo>
                  <a:lnTo>
                    <a:pt x="360" y="56"/>
                  </a:lnTo>
                  <a:lnTo>
                    <a:pt x="344" y="64"/>
                  </a:lnTo>
                  <a:lnTo>
                    <a:pt x="312" y="64"/>
                  </a:lnTo>
                  <a:lnTo>
                    <a:pt x="296" y="64"/>
                  </a:lnTo>
                  <a:lnTo>
                    <a:pt x="264" y="96"/>
                  </a:lnTo>
                  <a:lnTo>
                    <a:pt x="256" y="96"/>
                  </a:lnTo>
                  <a:lnTo>
                    <a:pt x="248" y="96"/>
                  </a:lnTo>
                  <a:lnTo>
                    <a:pt x="248" y="88"/>
                  </a:lnTo>
                  <a:lnTo>
                    <a:pt x="240" y="88"/>
                  </a:lnTo>
                  <a:lnTo>
                    <a:pt x="232" y="88"/>
                  </a:lnTo>
                  <a:lnTo>
                    <a:pt x="232" y="96"/>
                  </a:lnTo>
                  <a:lnTo>
                    <a:pt x="216" y="96"/>
                  </a:lnTo>
                  <a:lnTo>
                    <a:pt x="208" y="88"/>
                  </a:lnTo>
                  <a:lnTo>
                    <a:pt x="208" y="80"/>
                  </a:lnTo>
                  <a:lnTo>
                    <a:pt x="200" y="80"/>
                  </a:lnTo>
                  <a:lnTo>
                    <a:pt x="184" y="56"/>
                  </a:lnTo>
                  <a:lnTo>
                    <a:pt x="168" y="56"/>
                  </a:lnTo>
                  <a:lnTo>
                    <a:pt x="152" y="64"/>
                  </a:lnTo>
                  <a:lnTo>
                    <a:pt x="152" y="56"/>
                  </a:lnTo>
                  <a:lnTo>
                    <a:pt x="144" y="56"/>
                  </a:lnTo>
                  <a:lnTo>
                    <a:pt x="136" y="72"/>
                  </a:lnTo>
                  <a:lnTo>
                    <a:pt x="136" y="48"/>
                  </a:lnTo>
                  <a:lnTo>
                    <a:pt x="136" y="56"/>
                  </a:lnTo>
                  <a:lnTo>
                    <a:pt x="128" y="56"/>
                  </a:lnTo>
                  <a:lnTo>
                    <a:pt x="128" y="48"/>
                  </a:lnTo>
                  <a:lnTo>
                    <a:pt x="128" y="40"/>
                  </a:lnTo>
                  <a:lnTo>
                    <a:pt x="136" y="40"/>
                  </a:lnTo>
                  <a:lnTo>
                    <a:pt x="136" y="48"/>
                  </a:lnTo>
                  <a:lnTo>
                    <a:pt x="144" y="40"/>
                  </a:lnTo>
                  <a:lnTo>
                    <a:pt x="144" y="32"/>
                  </a:lnTo>
                  <a:lnTo>
                    <a:pt x="152" y="32"/>
                  </a:lnTo>
                  <a:lnTo>
                    <a:pt x="168" y="16"/>
                  </a:lnTo>
                  <a:lnTo>
                    <a:pt x="168" y="8"/>
                  </a:lnTo>
                  <a:lnTo>
                    <a:pt x="176" y="8"/>
                  </a:lnTo>
                  <a:lnTo>
                    <a:pt x="184" y="0"/>
                  </a:lnTo>
                  <a:lnTo>
                    <a:pt x="176" y="0"/>
                  </a:lnTo>
                  <a:lnTo>
                    <a:pt x="152" y="0"/>
                  </a:lnTo>
                  <a:lnTo>
                    <a:pt x="128" y="16"/>
                  </a:lnTo>
                  <a:lnTo>
                    <a:pt x="120" y="24"/>
                  </a:lnTo>
                  <a:lnTo>
                    <a:pt x="112" y="24"/>
                  </a:lnTo>
                  <a:lnTo>
                    <a:pt x="96" y="56"/>
                  </a:lnTo>
                  <a:lnTo>
                    <a:pt x="80" y="64"/>
                  </a:lnTo>
                  <a:lnTo>
                    <a:pt x="72" y="72"/>
                  </a:lnTo>
                  <a:lnTo>
                    <a:pt x="64" y="72"/>
                  </a:lnTo>
                  <a:lnTo>
                    <a:pt x="56" y="72"/>
                  </a:lnTo>
                  <a:lnTo>
                    <a:pt x="40" y="80"/>
                  </a:lnTo>
                  <a:lnTo>
                    <a:pt x="32" y="88"/>
                  </a:lnTo>
                  <a:lnTo>
                    <a:pt x="8" y="96"/>
                  </a:lnTo>
                  <a:lnTo>
                    <a:pt x="0" y="104"/>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130"/>
            <p:cNvSpPr>
              <a:spLocks/>
            </p:cNvSpPr>
            <p:nvPr/>
          </p:nvSpPr>
          <p:spPr bwMode="auto">
            <a:xfrm>
              <a:off x="5922169" y="1678781"/>
              <a:ext cx="467916" cy="523875"/>
            </a:xfrm>
            <a:custGeom>
              <a:avLst/>
              <a:gdLst>
                <a:gd name="T0" fmla="*/ 178254 w 336"/>
                <a:gd name="T1" fmla="*/ 118894 h 376"/>
                <a:gd name="T2" fmla="*/ 193108 w 336"/>
                <a:gd name="T3" fmla="*/ 104032 h 376"/>
                <a:gd name="T4" fmla="*/ 252526 w 336"/>
                <a:gd name="T5" fmla="*/ 133755 h 376"/>
                <a:gd name="T6" fmla="*/ 267381 w 336"/>
                <a:gd name="T7" fmla="*/ 133755 h 376"/>
                <a:gd name="T8" fmla="*/ 282235 w 336"/>
                <a:gd name="T9" fmla="*/ 118894 h 376"/>
                <a:gd name="T10" fmla="*/ 297090 w 336"/>
                <a:gd name="T11" fmla="*/ 133755 h 376"/>
                <a:gd name="T12" fmla="*/ 252526 w 336"/>
                <a:gd name="T13" fmla="*/ 148617 h 376"/>
                <a:gd name="T14" fmla="*/ 267381 w 336"/>
                <a:gd name="T15" fmla="*/ 148617 h 376"/>
                <a:gd name="T16" fmla="*/ 297090 w 336"/>
                <a:gd name="T17" fmla="*/ 133755 h 376"/>
                <a:gd name="T18" fmla="*/ 297090 w 336"/>
                <a:gd name="T19" fmla="*/ 133755 h 376"/>
                <a:gd name="T20" fmla="*/ 326798 w 336"/>
                <a:gd name="T21" fmla="*/ 148617 h 376"/>
                <a:gd name="T22" fmla="*/ 367648 w 336"/>
                <a:gd name="T23" fmla="*/ 118894 h 376"/>
                <a:gd name="T24" fmla="*/ 386216 w 336"/>
                <a:gd name="T25" fmla="*/ 118894 h 376"/>
                <a:gd name="T26" fmla="*/ 415925 w 336"/>
                <a:gd name="T27" fmla="*/ 118894 h 376"/>
                <a:gd name="T28" fmla="*/ 516193 w 336"/>
                <a:gd name="T29" fmla="*/ 11146 h 376"/>
                <a:gd name="T30" fmla="*/ 579325 w 336"/>
                <a:gd name="T31" fmla="*/ 0 h 376"/>
                <a:gd name="T32" fmla="*/ 623888 w 336"/>
                <a:gd name="T33" fmla="*/ 252649 h 376"/>
                <a:gd name="T34" fmla="*/ 609034 w 336"/>
                <a:gd name="T35" fmla="*/ 252649 h 376"/>
                <a:gd name="T36" fmla="*/ 623888 w 336"/>
                <a:gd name="T37" fmla="*/ 282372 h 376"/>
                <a:gd name="T38" fmla="*/ 609034 w 336"/>
                <a:gd name="T39" fmla="*/ 326957 h 376"/>
                <a:gd name="T40" fmla="*/ 609034 w 336"/>
                <a:gd name="T41" fmla="*/ 401266 h 376"/>
                <a:gd name="T42" fmla="*/ 609034 w 336"/>
                <a:gd name="T43" fmla="*/ 445851 h 376"/>
                <a:gd name="T44" fmla="*/ 564470 w 336"/>
                <a:gd name="T45" fmla="*/ 490436 h 376"/>
                <a:gd name="T46" fmla="*/ 534761 w 336"/>
                <a:gd name="T47" fmla="*/ 505298 h 376"/>
                <a:gd name="T48" fmla="*/ 534761 w 336"/>
                <a:gd name="T49" fmla="*/ 505298 h 376"/>
                <a:gd name="T50" fmla="*/ 505052 w 336"/>
                <a:gd name="T51" fmla="*/ 535021 h 376"/>
                <a:gd name="T52" fmla="*/ 490198 w 336"/>
                <a:gd name="T53" fmla="*/ 579606 h 376"/>
                <a:gd name="T54" fmla="*/ 490198 w 336"/>
                <a:gd name="T55" fmla="*/ 609330 h 376"/>
                <a:gd name="T56" fmla="*/ 475343 w 336"/>
                <a:gd name="T57" fmla="*/ 579606 h 376"/>
                <a:gd name="T58" fmla="*/ 445634 w 336"/>
                <a:gd name="T59" fmla="*/ 609330 h 376"/>
                <a:gd name="T60" fmla="*/ 445634 w 336"/>
                <a:gd name="T61" fmla="*/ 639053 h 376"/>
                <a:gd name="T62" fmla="*/ 445634 w 336"/>
                <a:gd name="T63" fmla="*/ 668777 h 376"/>
                <a:gd name="T64" fmla="*/ 415925 w 336"/>
                <a:gd name="T65" fmla="*/ 698500 h 376"/>
                <a:gd name="T66" fmla="*/ 386216 w 336"/>
                <a:gd name="T67" fmla="*/ 698500 h 376"/>
                <a:gd name="T68" fmla="*/ 356507 w 336"/>
                <a:gd name="T69" fmla="*/ 683638 h 376"/>
                <a:gd name="T70" fmla="*/ 356507 w 336"/>
                <a:gd name="T71" fmla="*/ 683638 h 376"/>
                <a:gd name="T72" fmla="*/ 341653 w 336"/>
                <a:gd name="T73" fmla="*/ 653915 h 376"/>
                <a:gd name="T74" fmla="*/ 311944 w 336"/>
                <a:gd name="T75" fmla="*/ 683638 h 376"/>
                <a:gd name="T76" fmla="*/ 267381 w 336"/>
                <a:gd name="T77" fmla="*/ 683638 h 376"/>
                <a:gd name="T78" fmla="*/ 252526 w 336"/>
                <a:gd name="T79" fmla="*/ 668777 h 376"/>
                <a:gd name="T80" fmla="*/ 237672 w 336"/>
                <a:gd name="T81" fmla="*/ 683638 h 376"/>
                <a:gd name="T82" fmla="*/ 222817 w 336"/>
                <a:gd name="T83" fmla="*/ 683638 h 376"/>
                <a:gd name="T84" fmla="*/ 193108 w 336"/>
                <a:gd name="T85" fmla="*/ 668777 h 376"/>
                <a:gd name="T86" fmla="*/ 148545 w 336"/>
                <a:gd name="T87" fmla="*/ 668777 h 376"/>
                <a:gd name="T88" fmla="*/ 148545 w 336"/>
                <a:gd name="T89" fmla="*/ 653915 h 376"/>
                <a:gd name="T90" fmla="*/ 89127 w 336"/>
                <a:gd name="T91" fmla="*/ 624191 h 376"/>
                <a:gd name="T92" fmla="*/ 59418 w 336"/>
                <a:gd name="T93" fmla="*/ 624191 h 376"/>
                <a:gd name="T94" fmla="*/ 0 w 336"/>
                <a:gd name="T95" fmla="*/ 148617 h 3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36" h="376">
                  <a:moveTo>
                    <a:pt x="96" y="64"/>
                  </a:moveTo>
                  <a:lnTo>
                    <a:pt x="96" y="64"/>
                  </a:lnTo>
                  <a:lnTo>
                    <a:pt x="104" y="64"/>
                  </a:lnTo>
                  <a:lnTo>
                    <a:pt x="104" y="56"/>
                  </a:lnTo>
                  <a:lnTo>
                    <a:pt x="128" y="56"/>
                  </a:lnTo>
                  <a:lnTo>
                    <a:pt x="136" y="72"/>
                  </a:lnTo>
                  <a:lnTo>
                    <a:pt x="144" y="72"/>
                  </a:lnTo>
                  <a:lnTo>
                    <a:pt x="152" y="64"/>
                  </a:lnTo>
                  <a:lnTo>
                    <a:pt x="160" y="72"/>
                  </a:lnTo>
                  <a:lnTo>
                    <a:pt x="144" y="72"/>
                  </a:lnTo>
                  <a:lnTo>
                    <a:pt x="136" y="80"/>
                  </a:lnTo>
                  <a:lnTo>
                    <a:pt x="144" y="80"/>
                  </a:lnTo>
                  <a:lnTo>
                    <a:pt x="152" y="80"/>
                  </a:lnTo>
                  <a:lnTo>
                    <a:pt x="160" y="72"/>
                  </a:lnTo>
                  <a:lnTo>
                    <a:pt x="168" y="80"/>
                  </a:lnTo>
                  <a:lnTo>
                    <a:pt x="176" y="80"/>
                  </a:lnTo>
                  <a:lnTo>
                    <a:pt x="192" y="72"/>
                  </a:lnTo>
                  <a:lnTo>
                    <a:pt x="198" y="64"/>
                  </a:lnTo>
                  <a:lnTo>
                    <a:pt x="208" y="64"/>
                  </a:lnTo>
                  <a:lnTo>
                    <a:pt x="224" y="64"/>
                  </a:lnTo>
                  <a:lnTo>
                    <a:pt x="240" y="48"/>
                  </a:lnTo>
                  <a:lnTo>
                    <a:pt x="278" y="6"/>
                  </a:lnTo>
                  <a:lnTo>
                    <a:pt x="312" y="0"/>
                  </a:lnTo>
                  <a:lnTo>
                    <a:pt x="336" y="136"/>
                  </a:lnTo>
                  <a:lnTo>
                    <a:pt x="328" y="136"/>
                  </a:lnTo>
                  <a:lnTo>
                    <a:pt x="328" y="144"/>
                  </a:lnTo>
                  <a:lnTo>
                    <a:pt x="336" y="152"/>
                  </a:lnTo>
                  <a:lnTo>
                    <a:pt x="336" y="176"/>
                  </a:lnTo>
                  <a:lnTo>
                    <a:pt x="328" y="176"/>
                  </a:lnTo>
                  <a:lnTo>
                    <a:pt x="328" y="216"/>
                  </a:lnTo>
                  <a:lnTo>
                    <a:pt x="328" y="224"/>
                  </a:lnTo>
                  <a:lnTo>
                    <a:pt x="328" y="240"/>
                  </a:lnTo>
                  <a:lnTo>
                    <a:pt x="312" y="256"/>
                  </a:lnTo>
                  <a:lnTo>
                    <a:pt x="304" y="264"/>
                  </a:lnTo>
                  <a:lnTo>
                    <a:pt x="296" y="272"/>
                  </a:lnTo>
                  <a:lnTo>
                    <a:pt x="288" y="272"/>
                  </a:lnTo>
                  <a:lnTo>
                    <a:pt x="272" y="288"/>
                  </a:lnTo>
                  <a:lnTo>
                    <a:pt x="264" y="312"/>
                  </a:lnTo>
                  <a:lnTo>
                    <a:pt x="264" y="328"/>
                  </a:lnTo>
                  <a:lnTo>
                    <a:pt x="256" y="328"/>
                  </a:lnTo>
                  <a:lnTo>
                    <a:pt x="256" y="312"/>
                  </a:lnTo>
                  <a:lnTo>
                    <a:pt x="240" y="312"/>
                  </a:lnTo>
                  <a:lnTo>
                    <a:pt x="240" y="328"/>
                  </a:lnTo>
                  <a:lnTo>
                    <a:pt x="240" y="336"/>
                  </a:lnTo>
                  <a:lnTo>
                    <a:pt x="240" y="344"/>
                  </a:lnTo>
                  <a:lnTo>
                    <a:pt x="240" y="360"/>
                  </a:lnTo>
                  <a:lnTo>
                    <a:pt x="232" y="368"/>
                  </a:lnTo>
                  <a:lnTo>
                    <a:pt x="224" y="376"/>
                  </a:lnTo>
                  <a:lnTo>
                    <a:pt x="216" y="376"/>
                  </a:lnTo>
                  <a:lnTo>
                    <a:pt x="208" y="376"/>
                  </a:lnTo>
                  <a:lnTo>
                    <a:pt x="200" y="368"/>
                  </a:lnTo>
                  <a:lnTo>
                    <a:pt x="192" y="368"/>
                  </a:lnTo>
                  <a:lnTo>
                    <a:pt x="192" y="360"/>
                  </a:lnTo>
                  <a:lnTo>
                    <a:pt x="184" y="352"/>
                  </a:lnTo>
                  <a:lnTo>
                    <a:pt x="176" y="352"/>
                  </a:lnTo>
                  <a:lnTo>
                    <a:pt x="168" y="368"/>
                  </a:lnTo>
                  <a:lnTo>
                    <a:pt x="160" y="368"/>
                  </a:lnTo>
                  <a:lnTo>
                    <a:pt x="144" y="368"/>
                  </a:lnTo>
                  <a:lnTo>
                    <a:pt x="136" y="360"/>
                  </a:lnTo>
                  <a:lnTo>
                    <a:pt x="128" y="360"/>
                  </a:lnTo>
                  <a:lnTo>
                    <a:pt x="128" y="368"/>
                  </a:lnTo>
                  <a:lnTo>
                    <a:pt x="120" y="368"/>
                  </a:lnTo>
                  <a:lnTo>
                    <a:pt x="104" y="360"/>
                  </a:lnTo>
                  <a:lnTo>
                    <a:pt x="80" y="360"/>
                  </a:lnTo>
                  <a:lnTo>
                    <a:pt x="80" y="352"/>
                  </a:lnTo>
                  <a:lnTo>
                    <a:pt x="72" y="336"/>
                  </a:lnTo>
                  <a:lnTo>
                    <a:pt x="48" y="336"/>
                  </a:lnTo>
                  <a:lnTo>
                    <a:pt x="32" y="336"/>
                  </a:lnTo>
                  <a:lnTo>
                    <a:pt x="0" y="80"/>
                  </a:lnTo>
                  <a:lnTo>
                    <a:pt x="96" y="64"/>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131"/>
            <p:cNvSpPr>
              <a:spLocks/>
            </p:cNvSpPr>
            <p:nvPr/>
          </p:nvSpPr>
          <p:spPr bwMode="auto">
            <a:xfrm>
              <a:off x="6423422" y="1109663"/>
              <a:ext cx="681038" cy="602456"/>
            </a:xfrm>
            <a:custGeom>
              <a:avLst/>
              <a:gdLst>
                <a:gd name="T0" fmla="*/ 595443 w 488"/>
                <a:gd name="T1" fmla="*/ 624769 h 432"/>
                <a:gd name="T2" fmla="*/ 625215 w 488"/>
                <a:gd name="T3" fmla="*/ 609894 h 432"/>
                <a:gd name="T4" fmla="*/ 654987 w 488"/>
                <a:gd name="T5" fmla="*/ 639645 h 432"/>
                <a:gd name="T6" fmla="*/ 669873 w 488"/>
                <a:gd name="T7" fmla="*/ 684271 h 432"/>
                <a:gd name="T8" fmla="*/ 699645 w 488"/>
                <a:gd name="T9" fmla="*/ 699147 h 432"/>
                <a:gd name="T10" fmla="*/ 863392 w 488"/>
                <a:gd name="T11" fmla="*/ 758649 h 432"/>
                <a:gd name="T12" fmla="*/ 863392 w 488"/>
                <a:gd name="T13" fmla="*/ 803275 h 432"/>
                <a:gd name="T14" fmla="*/ 878278 w 488"/>
                <a:gd name="T15" fmla="*/ 788400 h 432"/>
                <a:gd name="T16" fmla="*/ 893164 w 488"/>
                <a:gd name="T17" fmla="*/ 743773 h 432"/>
                <a:gd name="T18" fmla="*/ 878278 w 488"/>
                <a:gd name="T19" fmla="*/ 728898 h 432"/>
                <a:gd name="T20" fmla="*/ 908050 w 488"/>
                <a:gd name="T21" fmla="*/ 699147 h 432"/>
                <a:gd name="T22" fmla="*/ 893164 w 488"/>
                <a:gd name="T23" fmla="*/ 684271 h 432"/>
                <a:gd name="T24" fmla="*/ 863392 w 488"/>
                <a:gd name="T25" fmla="*/ 550392 h 432"/>
                <a:gd name="T26" fmla="*/ 863392 w 488"/>
                <a:gd name="T27" fmla="*/ 550392 h 432"/>
                <a:gd name="T28" fmla="*/ 863392 w 488"/>
                <a:gd name="T29" fmla="*/ 416513 h 432"/>
                <a:gd name="T30" fmla="*/ 848506 w 488"/>
                <a:gd name="T31" fmla="*/ 371887 h 432"/>
                <a:gd name="T32" fmla="*/ 833620 w 488"/>
                <a:gd name="T33" fmla="*/ 252883 h 432"/>
                <a:gd name="T34" fmla="*/ 818734 w 488"/>
                <a:gd name="T35" fmla="*/ 267758 h 432"/>
                <a:gd name="T36" fmla="*/ 803848 w 488"/>
                <a:gd name="T37" fmla="*/ 252883 h 432"/>
                <a:gd name="T38" fmla="*/ 788961 w 488"/>
                <a:gd name="T39" fmla="*/ 178506 h 432"/>
                <a:gd name="T40" fmla="*/ 788961 w 488"/>
                <a:gd name="T41" fmla="*/ 133879 h 432"/>
                <a:gd name="T42" fmla="*/ 759189 w 488"/>
                <a:gd name="T43" fmla="*/ 0 h 432"/>
                <a:gd name="T44" fmla="*/ 595443 w 488"/>
                <a:gd name="T45" fmla="*/ 29751 h 432"/>
                <a:gd name="T46" fmla="*/ 491240 w 488"/>
                <a:gd name="T47" fmla="*/ 133879 h 432"/>
                <a:gd name="T48" fmla="*/ 446582 w 488"/>
                <a:gd name="T49" fmla="*/ 208256 h 432"/>
                <a:gd name="T50" fmla="*/ 401924 w 488"/>
                <a:gd name="T51" fmla="*/ 252883 h 432"/>
                <a:gd name="T52" fmla="*/ 416810 w 488"/>
                <a:gd name="T53" fmla="*/ 252883 h 432"/>
                <a:gd name="T54" fmla="*/ 431696 w 488"/>
                <a:gd name="T55" fmla="*/ 267758 h 432"/>
                <a:gd name="T56" fmla="*/ 431696 w 488"/>
                <a:gd name="T57" fmla="*/ 297509 h 432"/>
                <a:gd name="T58" fmla="*/ 416810 w 488"/>
                <a:gd name="T59" fmla="*/ 297509 h 432"/>
                <a:gd name="T60" fmla="*/ 431696 w 488"/>
                <a:gd name="T61" fmla="*/ 342136 h 432"/>
                <a:gd name="T62" fmla="*/ 431696 w 488"/>
                <a:gd name="T63" fmla="*/ 357011 h 432"/>
                <a:gd name="T64" fmla="*/ 387038 w 488"/>
                <a:gd name="T65" fmla="*/ 386762 h 432"/>
                <a:gd name="T66" fmla="*/ 342380 w 488"/>
                <a:gd name="T67" fmla="*/ 431388 h 432"/>
                <a:gd name="T68" fmla="*/ 327493 w 488"/>
                <a:gd name="T69" fmla="*/ 431388 h 432"/>
                <a:gd name="T70" fmla="*/ 297721 w 488"/>
                <a:gd name="T71" fmla="*/ 431388 h 432"/>
                <a:gd name="T72" fmla="*/ 282835 w 488"/>
                <a:gd name="T73" fmla="*/ 446264 h 432"/>
                <a:gd name="T74" fmla="*/ 253063 w 488"/>
                <a:gd name="T75" fmla="*/ 446264 h 432"/>
                <a:gd name="T76" fmla="*/ 238177 w 488"/>
                <a:gd name="T77" fmla="*/ 431388 h 432"/>
                <a:gd name="T78" fmla="*/ 89316 w 488"/>
                <a:gd name="T79" fmla="*/ 476015 h 432"/>
                <a:gd name="T80" fmla="*/ 74430 w 488"/>
                <a:gd name="T81" fmla="*/ 490890 h 432"/>
                <a:gd name="T82" fmla="*/ 89316 w 488"/>
                <a:gd name="T83" fmla="*/ 520641 h 432"/>
                <a:gd name="T84" fmla="*/ 104202 w 488"/>
                <a:gd name="T85" fmla="*/ 550392 h 432"/>
                <a:gd name="T86" fmla="*/ 104202 w 488"/>
                <a:gd name="T87" fmla="*/ 565268 h 432"/>
                <a:gd name="T88" fmla="*/ 104202 w 488"/>
                <a:gd name="T89" fmla="*/ 580143 h 432"/>
                <a:gd name="T90" fmla="*/ 74430 w 488"/>
                <a:gd name="T91" fmla="*/ 609894 h 432"/>
                <a:gd name="T92" fmla="*/ 59544 w 488"/>
                <a:gd name="T93" fmla="*/ 639645 h 432"/>
                <a:gd name="T94" fmla="*/ 59544 w 488"/>
                <a:gd name="T95" fmla="*/ 639645 h 432"/>
                <a:gd name="T96" fmla="*/ 14886 w 488"/>
                <a:gd name="T97" fmla="*/ 684271 h 432"/>
                <a:gd name="T98" fmla="*/ 0 w 488"/>
                <a:gd name="T99" fmla="*/ 684271 h 432"/>
                <a:gd name="T100" fmla="*/ 14886 w 488"/>
                <a:gd name="T101" fmla="*/ 728898 h 4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8" h="432">
                  <a:moveTo>
                    <a:pt x="112" y="376"/>
                  </a:moveTo>
                  <a:lnTo>
                    <a:pt x="320" y="336"/>
                  </a:lnTo>
                  <a:lnTo>
                    <a:pt x="328" y="328"/>
                  </a:lnTo>
                  <a:lnTo>
                    <a:pt x="336" y="328"/>
                  </a:lnTo>
                  <a:lnTo>
                    <a:pt x="344" y="344"/>
                  </a:lnTo>
                  <a:lnTo>
                    <a:pt x="352" y="344"/>
                  </a:lnTo>
                  <a:lnTo>
                    <a:pt x="360" y="352"/>
                  </a:lnTo>
                  <a:lnTo>
                    <a:pt x="360" y="368"/>
                  </a:lnTo>
                  <a:lnTo>
                    <a:pt x="368" y="376"/>
                  </a:lnTo>
                  <a:lnTo>
                    <a:pt x="376" y="376"/>
                  </a:lnTo>
                  <a:lnTo>
                    <a:pt x="392" y="384"/>
                  </a:lnTo>
                  <a:lnTo>
                    <a:pt x="464" y="408"/>
                  </a:lnTo>
                  <a:lnTo>
                    <a:pt x="464" y="432"/>
                  </a:lnTo>
                  <a:lnTo>
                    <a:pt x="472" y="424"/>
                  </a:lnTo>
                  <a:lnTo>
                    <a:pt x="480" y="400"/>
                  </a:lnTo>
                  <a:lnTo>
                    <a:pt x="472" y="392"/>
                  </a:lnTo>
                  <a:lnTo>
                    <a:pt x="488" y="376"/>
                  </a:lnTo>
                  <a:lnTo>
                    <a:pt x="480" y="368"/>
                  </a:lnTo>
                  <a:lnTo>
                    <a:pt x="464" y="296"/>
                  </a:lnTo>
                  <a:lnTo>
                    <a:pt x="464" y="224"/>
                  </a:lnTo>
                  <a:lnTo>
                    <a:pt x="456" y="200"/>
                  </a:lnTo>
                  <a:lnTo>
                    <a:pt x="448" y="152"/>
                  </a:lnTo>
                  <a:lnTo>
                    <a:pt x="448" y="136"/>
                  </a:lnTo>
                  <a:lnTo>
                    <a:pt x="440" y="136"/>
                  </a:lnTo>
                  <a:lnTo>
                    <a:pt x="440" y="144"/>
                  </a:lnTo>
                  <a:lnTo>
                    <a:pt x="432" y="136"/>
                  </a:lnTo>
                  <a:lnTo>
                    <a:pt x="424" y="96"/>
                  </a:lnTo>
                  <a:lnTo>
                    <a:pt x="424" y="72"/>
                  </a:lnTo>
                  <a:lnTo>
                    <a:pt x="416" y="56"/>
                  </a:lnTo>
                  <a:lnTo>
                    <a:pt x="408" y="0"/>
                  </a:lnTo>
                  <a:lnTo>
                    <a:pt x="320" y="16"/>
                  </a:lnTo>
                  <a:lnTo>
                    <a:pt x="296" y="24"/>
                  </a:lnTo>
                  <a:lnTo>
                    <a:pt x="264" y="72"/>
                  </a:lnTo>
                  <a:lnTo>
                    <a:pt x="248" y="96"/>
                  </a:lnTo>
                  <a:lnTo>
                    <a:pt x="240" y="112"/>
                  </a:lnTo>
                  <a:lnTo>
                    <a:pt x="216" y="136"/>
                  </a:lnTo>
                  <a:lnTo>
                    <a:pt x="224" y="136"/>
                  </a:lnTo>
                  <a:lnTo>
                    <a:pt x="232" y="144"/>
                  </a:lnTo>
                  <a:lnTo>
                    <a:pt x="232" y="160"/>
                  </a:lnTo>
                  <a:lnTo>
                    <a:pt x="224" y="160"/>
                  </a:lnTo>
                  <a:lnTo>
                    <a:pt x="232" y="168"/>
                  </a:lnTo>
                  <a:lnTo>
                    <a:pt x="232" y="184"/>
                  </a:lnTo>
                  <a:lnTo>
                    <a:pt x="232" y="192"/>
                  </a:lnTo>
                  <a:lnTo>
                    <a:pt x="224" y="192"/>
                  </a:lnTo>
                  <a:lnTo>
                    <a:pt x="208" y="208"/>
                  </a:lnTo>
                  <a:lnTo>
                    <a:pt x="200" y="224"/>
                  </a:lnTo>
                  <a:lnTo>
                    <a:pt x="184" y="232"/>
                  </a:lnTo>
                  <a:lnTo>
                    <a:pt x="176" y="232"/>
                  </a:lnTo>
                  <a:lnTo>
                    <a:pt x="168" y="232"/>
                  </a:lnTo>
                  <a:lnTo>
                    <a:pt x="160" y="232"/>
                  </a:lnTo>
                  <a:lnTo>
                    <a:pt x="152" y="240"/>
                  </a:lnTo>
                  <a:lnTo>
                    <a:pt x="136" y="240"/>
                  </a:lnTo>
                  <a:lnTo>
                    <a:pt x="128" y="232"/>
                  </a:lnTo>
                  <a:lnTo>
                    <a:pt x="80" y="232"/>
                  </a:lnTo>
                  <a:lnTo>
                    <a:pt x="48" y="256"/>
                  </a:lnTo>
                  <a:lnTo>
                    <a:pt x="40" y="264"/>
                  </a:lnTo>
                  <a:lnTo>
                    <a:pt x="40" y="272"/>
                  </a:lnTo>
                  <a:lnTo>
                    <a:pt x="48" y="280"/>
                  </a:lnTo>
                  <a:lnTo>
                    <a:pt x="56" y="288"/>
                  </a:lnTo>
                  <a:lnTo>
                    <a:pt x="56" y="296"/>
                  </a:lnTo>
                  <a:lnTo>
                    <a:pt x="56" y="304"/>
                  </a:lnTo>
                  <a:lnTo>
                    <a:pt x="56" y="312"/>
                  </a:lnTo>
                  <a:lnTo>
                    <a:pt x="48" y="320"/>
                  </a:lnTo>
                  <a:lnTo>
                    <a:pt x="40" y="328"/>
                  </a:lnTo>
                  <a:lnTo>
                    <a:pt x="32" y="344"/>
                  </a:lnTo>
                  <a:lnTo>
                    <a:pt x="24" y="352"/>
                  </a:lnTo>
                  <a:lnTo>
                    <a:pt x="8" y="368"/>
                  </a:lnTo>
                  <a:lnTo>
                    <a:pt x="0" y="368"/>
                  </a:lnTo>
                  <a:lnTo>
                    <a:pt x="8" y="392"/>
                  </a:lnTo>
                  <a:lnTo>
                    <a:pt x="112" y="376"/>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132"/>
            <p:cNvSpPr>
              <a:spLocks/>
            </p:cNvSpPr>
            <p:nvPr/>
          </p:nvSpPr>
          <p:spPr bwMode="auto">
            <a:xfrm>
              <a:off x="5632848" y="1766888"/>
              <a:ext cx="334565" cy="602456"/>
            </a:xfrm>
            <a:custGeom>
              <a:avLst/>
              <a:gdLst>
                <a:gd name="T0" fmla="*/ 0 w 240"/>
                <a:gd name="T1" fmla="*/ 788400 h 432"/>
                <a:gd name="T2" fmla="*/ 0 w 240"/>
                <a:gd name="T3" fmla="*/ 758649 h 432"/>
                <a:gd name="T4" fmla="*/ 14870 w 240"/>
                <a:gd name="T5" fmla="*/ 743773 h 432"/>
                <a:gd name="T6" fmla="*/ 14870 w 240"/>
                <a:gd name="T7" fmla="*/ 714022 h 432"/>
                <a:gd name="T8" fmla="*/ 44609 w 240"/>
                <a:gd name="T9" fmla="*/ 654520 h 432"/>
                <a:gd name="T10" fmla="*/ 59478 w 240"/>
                <a:gd name="T11" fmla="*/ 624769 h 432"/>
                <a:gd name="T12" fmla="*/ 59478 w 240"/>
                <a:gd name="T13" fmla="*/ 580143 h 432"/>
                <a:gd name="T14" fmla="*/ 44609 w 240"/>
                <a:gd name="T15" fmla="*/ 550392 h 432"/>
                <a:gd name="T16" fmla="*/ 44609 w 240"/>
                <a:gd name="T17" fmla="*/ 505766 h 432"/>
                <a:gd name="T18" fmla="*/ 44609 w 240"/>
                <a:gd name="T19" fmla="*/ 490890 h 432"/>
                <a:gd name="T20" fmla="*/ 14870 w 240"/>
                <a:gd name="T21" fmla="*/ 59502 h 432"/>
                <a:gd name="T22" fmla="*/ 44609 w 240"/>
                <a:gd name="T23" fmla="*/ 59502 h 432"/>
                <a:gd name="T24" fmla="*/ 104087 w 240"/>
                <a:gd name="T25" fmla="*/ 29751 h 432"/>
                <a:gd name="T26" fmla="*/ 386609 w 240"/>
                <a:gd name="T27" fmla="*/ 0 h 432"/>
                <a:gd name="T28" fmla="*/ 386609 w 240"/>
                <a:gd name="T29" fmla="*/ 29751 h 432"/>
                <a:gd name="T30" fmla="*/ 446087 w 240"/>
                <a:gd name="T31" fmla="*/ 505766 h 432"/>
                <a:gd name="T32" fmla="*/ 431217 w 240"/>
                <a:gd name="T33" fmla="*/ 535517 h 432"/>
                <a:gd name="T34" fmla="*/ 446087 w 240"/>
                <a:gd name="T35" fmla="*/ 565268 h 432"/>
                <a:gd name="T36" fmla="*/ 401478 w 240"/>
                <a:gd name="T37" fmla="*/ 580143 h 432"/>
                <a:gd name="T38" fmla="*/ 356870 w 240"/>
                <a:gd name="T39" fmla="*/ 580143 h 432"/>
                <a:gd name="T40" fmla="*/ 371739 w 240"/>
                <a:gd name="T41" fmla="*/ 609894 h 432"/>
                <a:gd name="T42" fmla="*/ 356870 w 240"/>
                <a:gd name="T43" fmla="*/ 639645 h 432"/>
                <a:gd name="T44" fmla="*/ 327130 w 240"/>
                <a:gd name="T45" fmla="*/ 669396 h 432"/>
                <a:gd name="T46" fmla="*/ 312261 w 240"/>
                <a:gd name="T47" fmla="*/ 714022 h 432"/>
                <a:gd name="T48" fmla="*/ 267652 w 240"/>
                <a:gd name="T49" fmla="*/ 728898 h 432"/>
                <a:gd name="T50" fmla="*/ 252783 w 240"/>
                <a:gd name="T51" fmla="*/ 699147 h 432"/>
                <a:gd name="T52" fmla="*/ 223044 w 240"/>
                <a:gd name="T53" fmla="*/ 743773 h 432"/>
                <a:gd name="T54" fmla="*/ 208174 w 240"/>
                <a:gd name="T55" fmla="*/ 773524 h 432"/>
                <a:gd name="T56" fmla="*/ 193304 w 240"/>
                <a:gd name="T57" fmla="*/ 743773 h 432"/>
                <a:gd name="T58" fmla="*/ 148696 w 240"/>
                <a:gd name="T59" fmla="*/ 773524 h 432"/>
                <a:gd name="T60" fmla="*/ 133826 w 240"/>
                <a:gd name="T61" fmla="*/ 788400 h 432"/>
                <a:gd name="T62" fmla="*/ 89217 w 240"/>
                <a:gd name="T63" fmla="*/ 758649 h 432"/>
                <a:gd name="T64" fmla="*/ 74348 w 240"/>
                <a:gd name="T65" fmla="*/ 773524 h 432"/>
                <a:gd name="T66" fmla="*/ 74348 w 240"/>
                <a:gd name="T67" fmla="*/ 758649 h 432"/>
                <a:gd name="T68" fmla="*/ 74348 w 240"/>
                <a:gd name="T69" fmla="*/ 788400 h 432"/>
                <a:gd name="T70" fmla="*/ 59478 w 240"/>
                <a:gd name="T71" fmla="*/ 788400 h 432"/>
                <a:gd name="T72" fmla="*/ 44609 w 240"/>
                <a:gd name="T73" fmla="*/ 773524 h 432"/>
                <a:gd name="T74" fmla="*/ 14870 w 240"/>
                <a:gd name="T75" fmla="*/ 773524 h 432"/>
                <a:gd name="T76" fmla="*/ 14870 w 240"/>
                <a:gd name="T77" fmla="*/ 773524 h 432"/>
                <a:gd name="T78" fmla="*/ 14870 w 240"/>
                <a:gd name="T79" fmla="*/ 803275 h 432"/>
                <a:gd name="T80" fmla="*/ 14870 w 240"/>
                <a:gd name="T81" fmla="*/ 803275 h 4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0" h="432">
                  <a:moveTo>
                    <a:pt x="0" y="424"/>
                  </a:moveTo>
                  <a:lnTo>
                    <a:pt x="0" y="424"/>
                  </a:lnTo>
                  <a:lnTo>
                    <a:pt x="0" y="416"/>
                  </a:lnTo>
                  <a:lnTo>
                    <a:pt x="0" y="408"/>
                  </a:lnTo>
                  <a:lnTo>
                    <a:pt x="8" y="408"/>
                  </a:lnTo>
                  <a:lnTo>
                    <a:pt x="8" y="400"/>
                  </a:lnTo>
                  <a:lnTo>
                    <a:pt x="8" y="384"/>
                  </a:lnTo>
                  <a:lnTo>
                    <a:pt x="16" y="376"/>
                  </a:lnTo>
                  <a:lnTo>
                    <a:pt x="24" y="352"/>
                  </a:lnTo>
                  <a:lnTo>
                    <a:pt x="32" y="344"/>
                  </a:lnTo>
                  <a:lnTo>
                    <a:pt x="32" y="336"/>
                  </a:lnTo>
                  <a:lnTo>
                    <a:pt x="32" y="328"/>
                  </a:lnTo>
                  <a:lnTo>
                    <a:pt x="32" y="312"/>
                  </a:lnTo>
                  <a:lnTo>
                    <a:pt x="32" y="296"/>
                  </a:lnTo>
                  <a:lnTo>
                    <a:pt x="24" y="296"/>
                  </a:lnTo>
                  <a:lnTo>
                    <a:pt x="24" y="288"/>
                  </a:lnTo>
                  <a:lnTo>
                    <a:pt x="24" y="272"/>
                  </a:lnTo>
                  <a:lnTo>
                    <a:pt x="24" y="264"/>
                  </a:lnTo>
                  <a:lnTo>
                    <a:pt x="8" y="24"/>
                  </a:lnTo>
                  <a:lnTo>
                    <a:pt x="8" y="32"/>
                  </a:lnTo>
                  <a:lnTo>
                    <a:pt x="8" y="40"/>
                  </a:lnTo>
                  <a:lnTo>
                    <a:pt x="24" y="32"/>
                  </a:lnTo>
                  <a:lnTo>
                    <a:pt x="40" y="32"/>
                  </a:lnTo>
                  <a:lnTo>
                    <a:pt x="56" y="16"/>
                  </a:lnTo>
                  <a:lnTo>
                    <a:pt x="208" y="0"/>
                  </a:lnTo>
                  <a:lnTo>
                    <a:pt x="208" y="16"/>
                  </a:lnTo>
                  <a:lnTo>
                    <a:pt x="240" y="272"/>
                  </a:lnTo>
                  <a:lnTo>
                    <a:pt x="232" y="280"/>
                  </a:lnTo>
                  <a:lnTo>
                    <a:pt x="232" y="288"/>
                  </a:lnTo>
                  <a:lnTo>
                    <a:pt x="240" y="296"/>
                  </a:lnTo>
                  <a:lnTo>
                    <a:pt x="240" y="304"/>
                  </a:lnTo>
                  <a:lnTo>
                    <a:pt x="224" y="304"/>
                  </a:lnTo>
                  <a:lnTo>
                    <a:pt x="216" y="312"/>
                  </a:lnTo>
                  <a:lnTo>
                    <a:pt x="208" y="312"/>
                  </a:lnTo>
                  <a:lnTo>
                    <a:pt x="192" y="312"/>
                  </a:lnTo>
                  <a:lnTo>
                    <a:pt x="192" y="328"/>
                  </a:lnTo>
                  <a:lnTo>
                    <a:pt x="200" y="328"/>
                  </a:lnTo>
                  <a:lnTo>
                    <a:pt x="200" y="336"/>
                  </a:lnTo>
                  <a:lnTo>
                    <a:pt x="192" y="344"/>
                  </a:lnTo>
                  <a:lnTo>
                    <a:pt x="184" y="360"/>
                  </a:lnTo>
                  <a:lnTo>
                    <a:pt x="176" y="360"/>
                  </a:lnTo>
                  <a:lnTo>
                    <a:pt x="168" y="360"/>
                  </a:lnTo>
                  <a:lnTo>
                    <a:pt x="168" y="384"/>
                  </a:lnTo>
                  <a:lnTo>
                    <a:pt x="160" y="392"/>
                  </a:lnTo>
                  <a:lnTo>
                    <a:pt x="144" y="392"/>
                  </a:lnTo>
                  <a:lnTo>
                    <a:pt x="136" y="384"/>
                  </a:lnTo>
                  <a:lnTo>
                    <a:pt x="136" y="376"/>
                  </a:lnTo>
                  <a:lnTo>
                    <a:pt x="128" y="376"/>
                  </a:lnTo>
                  <a:lnTo>
                    <a:pt x="120" y="400"/>
                  </a:lnTo>
                  <a:lnTo>
                    <a:pt x="120" y="416"/>
                  </a:lnTo>
                  <a:lnTo>
                    <a:pt x="112" y="416"/>
                  </a:lnTo>
                  <a:lnTo>
                    <a:pt x="104" y="408"/>
                  </a:lnTo>
                  <a:lnTo>
                    <a:pt x="104" y="400"/>
                  </a:lnTo>
                  <a:lnTo>
                    <a:pt x="96" y="400"/>
                  </a:lnTo>
                  <a:lnTo>
                    <a:pt x="80" y="416"/>
                  </a:lnTo>
                  <a:lnTo>
                    <a:pt x="80" y="424"/>
                  </a:lnTo>
                  <a:lnTo>
                    <a:pt x="72" y="424"/>
                  </a:lnTo>
                  <a:lnTo>
                    <a:pt x="56" y="408"/>
                  </a:lnTo>
                  <a:lnTo>
                    <a:pt x="48" y="408"/>
                  </a:lnTo>
                  <a:lnTo>
                    <a:pt x="40" y="416"/>
                  </a:lnTo>
                  <a:lnTo>
                    <a:pt x="40" y="408"/>
                  </a:lnTo>
                  <a:lnTo>
                    <a:pt x="40" y="416"/>
                  </a:lnTo>
                  <a:lnTo>
                    <a:pt x="40" y="424"/>
                  </a:lnTo>
                  <a:lnTo>
                    <a:pt x="32" y="424"/>
                  </a:lnTo>
                  <a:lnTo>
                    <a:pt x="24" y="416"/>
                  </a:lnTo>
                  <a:lnTo>
                    <a:pt x="16" y="416"/>
                  </a:lnTo>
                  <a:lnTo>
                    <a:pt x="8" y="416"/>
                  </a:lnTo>
                  <a:lnTo>
                    <a:pt x="8" y="424"/>
                  </a:lnTo>
                  <a:lnTo>
                    <a:pt x="8" y="432"/>
                  </a:lnTo>
                  <a:lnTo>
                    <a:pt x="0" y="424"/>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133"/>
            <p:cNvSpPr>
              <a:spLocks/>
            </p:cNvSpPr>
            <p:nvPr/>
          </p:nvSpPr>
          <p:spPr bwMode="auto">
            <a:xfrm>
              <a:off x="6356747" y="1566862"/>
              <a:ext cx="646509" cy="423863"/>
            </a:xfrm>
            <a:custGeom>
              <a:avLst/>
              <a:gdLst>
                <a:gd name="T0" fmla="*/ 222934 w 464"/>
                <a:gd name="T1" fmla="*/ 535405 h 304"/>
                <a:gd name="T2" fmla="*/ 743114 w 464"/>
                <a:gd name="T3" fmla="*/ 446171 h 304"/>
                <a:gd name="T4" fmla="*/ 743114 w 464"/>
                <a:gd name="T5" fmla="*/ 446171 h 304"/>
                <a:gd name="T6" fmla="*/ 743114 w 464"/>
                <a:gd name="T7" fmla="*/ 401554 h 304"/>
                <a:gd name="T8" fmla="*/ 772838 w 464"/>
                <a:gd name="T9" fmla="*/ 401554 h 304"/>
                <a:gd name="T10" fmla="*/ 787701 w 464"/>
                <a:gd name="T11" fmla="*/ 416426 h 304"/>
                <a:gd name="T12" fmla="*/ 787701 w 464"/>
                <a:gd name="T13" fmla="*/ 416426 h 304"/>
                <a:gd name="T14" fmla="*/ 817425 w 464"/>
                <a:gd name="T15" fmla="*/ 386682 h 304"/>
                <a:gd name="T16" fmla="*/ 817425 w 464"/>
                <a:gd name="T17" fmla="*/ 386682 h 304"/>
                <a:gd name="T18" fmla="*/ 817425 w 464"/>
                <a:gd name="T19" fmla="*/ 371809 h 304"/>
                <a:gd name="T20" fmla="*/ 847150 w 464"/>
                <a:gd name="T21" fmla="*/ 342064 h 304"/>
                <a:gd name="T22" fmla="*/ 862012 w 464"/>
                <a:gd name="T23" fmla="*/ 327192 h 304"/>
                <a:gd name="T24" fmla="*/ 862012 w 464"/>
                <a:gd name="T25" fmla="*/ 327192 h 304"/>
                <a:gd name="T26" fmla="*/ 862012 w 464"/>
                <a:gd name="T27" fmla="*/ 312320 h 304"/>
                <a:gd name="T28" fmla="*/ 862012 w 464"/>
                <a:gd name="T29" fmla="*/ 312320 h 304"/>
                <a:gd name="T30" fmla="*/ 802563 w 464"/>
                <a:gd name="T31" fmla="*/ 267703 h 304"/>
                <a:gd name="T32" fmla="*/ 772838 w 464"/>
                <a:gd name="T33" fmla="*/ 252830 h 304"/>
                <a:gd name="T34" fmla="*/ 772838 w 464"/>
                <a:gd name="T35" fmla="*/ 223086 h 304"/>
                <a:gd name="T36" fmla="*/ 787701 w 464"/>
                <a:gd name="T37" fmla="*/ 223086 h 304"/>
                <a:gd name="T38" fmla="*/ 787701 w 464"/>
                <a:gd name="T39" fmla="*/ 208213 h 304"/>
                <a:gd name="T40" fmla="*/ 787701 w 464"/>
                <a:gd name="T41" fmla="*/ 208213 h 304"/>
                <a:gd name="T42" fmla="*/ 772838 w 464"/>
                <a:gd name="T43" fmla="*/ 178468 h 304"/>
                <a:gd name="T44" fmla="*/ 772838 w 464"/>
                <a:gd name="T45" fmla="*/ 178468 h 304"/>
                <a:gd name="T46" fmla="*/ 802563 w 464"/>
                <a:gd name="T47" fmla="*/ 148724 h 304"/>
                <a:gd name="T48" fmla="*/ 802563 w 464"/>
                <a:gd name="T49" fmla="*/ 148724 h 304"/>
                <a:gd name="T50" fmla="*/ 802563 w 464"/>
                <a:gd name="T51" fmla="*/ 118979 h 304"/>
                <a:gd name="T52" fmla="*/ 817425 w 464"/>
                <a:gd name="T53" fmla="*/ 104107 h 304"/>
                <a:gd name="T54" fmla="*/ 817425 w 464"/>
                <a:gd name="T55" fmla="*/ 104107 h 304"/>
                <a:gd name="T56" fmla="*/ 787701 w 464"/>
                <a:gd name="T57" fmla="*/ 89234 h 304"/>
                <a:gd name="T58" fmla="*/ 772838 w 464"/>
                <a:gd name="T59" fmla="*/ 89234 h 304"/>
                <a:gd name="T60" fmla="*/ 757976 w 464"/>
                <a:gd name="T61" fmla="*/ 74362 h 304"/>
                <a:gd name="T62" fmla="*/ 757976 w 464"/>
                <a:gd name="T63" fmla="*/ 44617 h 304"/>
                <a:gd name="T64" fmla="*/ 743114 w 464"/>
                <a:gd name="T65" fmla="*/ 29745 h 304"/>
                <a:gd name="T66" fmla="*/ 728252 w 464"/>
                <a:gd name="T67" fmla="*/ 29745 h 304"/>
                <a:gd name="T68" fmla="*/ 713389 w 464"/>
                <a:gd name="T69" fmla="*/ 0 h 304"/>
                <a:gd name="T70" fmla="*/ 698527 w 464"/>
                <a:gd name="T71" fmla="*/ 0 h 304"/>
                <a:gd name="T72" fmla="*/ 609353 w 464"/>
                <a:gd name="T73" fmla="*/ 14872 h 304"/>
                <a:gd name="T74" fmla="*/ 401281 w 464"/>
                <a:gd name="T75" fmla="*/ 59489 h 304"/>
                <a:gd name="T76" fmla="*/ 178347 w 464"/>
                <a:gd name="T77" fmla="*/ 104107 h 304"/>
                <a:gd name="T78" fmla="*/ 104036 w 464"/>
                <a:gd name="T79" fmla="*/ 118979 h 304"/>
                <a:gd name="T80" fmla="*/ 104036 w 464"/>
                <a:gd name="T81" fmla="*/ 118979 h 304"/>
                <a:gd name="T82" fmla="*/ 89174 w 464"/>
                <a:gd name="T83" fmla="*/ 74362 h 304"/>
                <a:gd name="T84" fmla="*/ 89174 w 464"/>
                <a:gd name="T85" fmla="*/ 74362 h 304"/>
                <a:gd name="T86" fmla="*/ 74311 w 464"/>
                <a:gd name="T87" fmla="*/ 89234 h 304"/>
                <a:gd name="T88" fmla="*/ 29725 w 464"/>
                <a:gd name="T89" fmla="*/ 133851 h 304"/>
                <a:gd name="T90" fmla="*/ 0 w 464"/>
                <a:gd name="T91" fmla="*/ 148724 h 304"/>
                <a:gd name="T92" fmla="*/ 0 w 464"/>
                <a:gd name="T93" fmla="*/ 148724 h 304"/>
                <a:gd name="T94" fmla="*/ 44587 w 464"/>
                <a:gd name="T95" fmla="*/ 401554 h 304"/>
                <a:gd name="T96" fmla="*/ 74311 w 464"/>
                <a:gd name="T97" fmla="*/ 565150 h 304"/>
                <a:gd name="T98" fmla="*/ 74311 w 464"/>
                <a:gd name="T99" fmla="*/ 565150 h 304"/>
                <a:gd name="T100" fmla="*/ 222934 w 464"/>
                <a:gd name="T101" fmla="*/ 535405 h 3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64" h="304">
                  <a:moveTo>
                    <a:pt x="120" y="288"/>
                  </a:moveTo>
                  <a:lnTo>
                    <a:pt x="400" y="240"/>
                  </a:lnTo>
                  <a:lnTo>
                    <a:pt x="400" y="216"/>
                  </a:lnTo>
                  <a:lnTo>
                    <a:pt x="416" y="216"/>
                  </a:lnTo>
                  <a:lnTo>
                    <a:pt x="424" y="224"/>
                  </a:lnTo>
                  <a:lnTo>
                    <a:pt x="440" y="208"/>
                  </a:lnTo>
                  <a:lnTo>
                    <a:pt x="440" y="200"/>
                  </a:lnTo>
                  <a:lnTo>
                    <a:pt x="456" y="184"/>
                  </a:lnTo>
                  <a:lnTo>
                    <a:pt x="464" y="176"/>
                  </a:lnTo>
                  <a:lnTo>
                    <a:pt x="464" y="168"/>
                  </a:lnTo>
                  <a:lnTo>
                    <a:pt x="432" y="144"/>
                  </a:lnTo>
                  <a:lnTo>
                    <a:pt x="416" y="136"/>
                  </a:lnTo>
                  <a:lnTo>
                    <a:pt x="416" y="120"/>
                  </a:lnTo>
                  <a:lnTo>
                    <a:pt x="424" y="120"/>
                  </a:lnTo>
                  <a:lnTo>
                    <a:pt x="424" y="112"/>
                  </a:lnTo>
                  <a:lnTo>
                    <a:pt x="416" y="96"/>
                  </a:lnTo>
                  <a:lnTo>
                    <a:pt x="432" y="80"/>
                  </a:lnTo>
                  <a:lnTo>
                    <a:pt x="432" y="64"/>
                  </a:lnTo>
                  <a:lnTo>
                    <a:pt x="440" y="56"/>
                  </a:lnTo>
                  <a:lnTo>
                    <a:pt x="424" y="48"/>
                  </a:lnTo>
                  <a:lnTo>
                    <a:pt x="416" y="48"/>
                  </a:lnTo>
                  <a:lnTo>
                    <a:pt x="408" y="40"/>
                  </a:lnTo>
                  <a:lnTo>
                    <a:pt x="408" y="24"/>
                  </a:lnTo>
                  <a:lnTo>
                    <a:pt x="400" y="16"/>
                  </a:lnTo>
                  <a:lnTo>
                    <a:pt x="392" y="16"/>
                  </a:lnTo>
                  <a:lnTo>
                    <a:pt x="384" y="0"/>
                  </a:lnTo>
                  <a:lnTo>
                    <a:pt x="376" y="0"/>
                  </a:lnTo>
                  <a:lnTo>
                    <a:pt x="328" y="8"/>
                  </a:lnTo>
                  <a:lnTo>
                    <a:pt x="216" y="32"/>
                  </a:lnTo>
                  <a:lnTo>
                    <a:pt x="96" y="56"/>
                  </a:lnTo>
                  <a:lnTo>
                    <a:pt x="56" y="64"/>
                  </a:lnTo>
                  <a:lnTo>
                    <a:pt x="48" y="40"/>
                  </a:lnTo>
                  <a:lnTo>
                    <a:pt x="40" y="48"/>
                  </a:lnTo>
                  <a:lnTo>
                    <a:pt x="16" y="72"/>
                  </a:lnTo>
                  <a:lnTo>
                    <a:pt x="0" y="80"/>
                  </a:lnTo>
                  <a:lnTo>
                    <a:pt x="24" y="216"/>
                  </a:lnTo>
                  <a:lnTo>
                    <a:pt x="40" y="304"/>
                  </a:lnTo>
                  <a:lnTo>
                    <a:pt x="120" y="288"/>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134"/>
            <p:cNvSpPr>
              <a:spLocks/>
            </p:cNvSpPr>
            <p:nvPr/>
          </p:nvSpPr>
          <p:spPr bwMode="auto">
            <a:xfrm>
              <a:off x="6992541" y="1064419"/>
              <a:ext cx="178594" cy="357188"/>
            </a:xfrm>
            <a:custGeom>
              <a:avLst/>
              <a:gdLst>
                <a:gd name="T0" fmla="*/ 89297 w 128"/>
                <a:gd name="T1" fmla="*/ 431602 h 256"/>
                <a:gd name="T2" fmla="*/ 74414 w 128"/>
                <a:gd name="T3" fmla="*/ 342305 h 256"/>
                <a:gd name="T4" fmla="*/ 74414 w 128"/>
                <a:gd name="T5" fmla="*/ 312539 h 256"/>
                <a:gd name="T6" fmla="*/ 59531 w 128"/>
                <a:gd name="T7" fmla="*/ 312539 h 256"/>
                <a:gd name="T8" fmla="*/ 59531 w 128"/>
                <a:gd name="T9" fmla="*/ 327422 h 256"/>
                <a:gd name="T10" fmla="*/ 59531 w 128"/>
                <a:gd name="T11" fmla="*/ 327422 h 256"/>
                <a:gd name="T12" fmla="*/ 44648 w 128"/>
                <a:gd name="T13" fmla="*/ 312539 h 256"/>
                <a:gd name="T14" fmla="*/ 44648 w 128"/>
                <a:gd name="T15" fmla="*/ 312539 h 256"/>
                <a:gd name="T16" fmla="*/ 29766 w 128"/>
                <a:gd name="T17" fmla="*/ 238125 h 256"/>
                <a:gd name="T18" fmla="*/ 29766 w 128"/>
                <a:gd name="T19" fmla="*/ 193477 h 256"/>
                <a:gd name="T20" fmla="*/ 29766 w 128"/>
                <a:gd name="T21" fmla="*/ 193477 h 256"/>
                <a:gd name="T22" fmla="*/ 14883 w 128"/>
                <a:gd name="T23" fmla="*/ 163711 h 256"/>
                <a:gd name="T24" fmla="*/ 0 w 128"/>
                <a:gd name="T25" fmla="*/ 59531 h 256"/>
                <a:gd name="T26" fmla="*/ 0 w 128"/>
                <a:gd name="T27" fmla="*/ 59531 h 256"/>
                <a:gd name="T28" fmla="*/ 238125 w 128"/>
                <a:gd name="T29" fmla="*/ 0 h 256"/>
                <a:gd name="T30" fmla="*/ 238125 w 128"/>
                <a:gd name="T31" fmla="*/ 0 h 256"/>
                <a:gd name="T32" fmla="*/ 238125 w 128"/>
                <a:gd name="T33" fmla="*/ 14883 h 256"/>
                <a:gd name="T34" fmla="*/ 238125 w 128"/>
                <a:gd name="T35" fmla="*/ 14883 h 256"/>
                <a:gd name="T36" fmla="*/ 238125 w 128"/>
                <a:gd name="T37" fmla="*/ 29766 h 256"/>
                <a:gd name="T38" fmla="*/ 223242 w 128"/>
                <a:gd name="T39" fmla="*/ 44648 h 256"/>
                <a:gd name="T40" fmla="*/ 223242 w 128"/>
                <a:gd name="T41" fmla="*/ 44648 h 256"/>
                <a:gd name="T42" fmla="*/ 238125 w 128"/>
                <a:gd name="T43" fmla="*/ 59531 h 256"/>
                <a:gd name="T44" fmla="*/ 238125 w 128"/>
                <a:gd name="T45" fmla="*/ 104180 h 256"/>
                <a:gd name="T46" fmla="*/ 238125 w 128"/>
                <a:gd name="T47" fmla="*/ 119063 h 256"/>
                <a:gd name="T48" fmla="*/ 208359 w 128"/>
                <a:gd name="T49" fmla="*/ 133945 h 256"/>
                <a:gd name="T50" fmla="*/ 208359 w 128"/>
                <a:gd name="T51" fmla="*/ 133945 h 256"/>
                <a:gd name="T52" fmla="*/ 208359 w 128"/>
                <a:gd name="T53" fmla="*/ 133945 h 256"/>
                <a:gd name="T54" fmla="*/ 208359 w 128"/>
                <a:gd name="T55" fmla="*/ 133945 h 256"/>
                <a:gd name="T56" fmla="*/ 193477 w 128"/>
                <a:gd name="T57" fmla="*/ 148828 h 256"/>
                <a:gd name="T58" fmla="*/ 193477 w 128"/>
                <a:gd name="T59" fmla="*/ 148828 h 256"/>
                <a:gd name="T60" fmla="*/ 208359 w 128"/>
                <a:gd name="T61" fmla="*/ 163711 h 256"/>
                <a:gd name="T62" fmla="*/ 208359 w 128"/>
                <a:gd name="T63" fmla="*/ 193477 h 256"/>
                <a:gd name="T64" fmla="*/ 208359 w 128"/>
                <a:gd name="T65" fmla="*/ 238125 h 256"/>
                <a:gd name="T66" fmla="*/ 193477 w 128"/>
                <a:gd name="T67" fmla="*/ 253008 h 256"/>
                <a:gd name="T68" fmla="*/ 193477 w 128"/>
                <a:gd name="T69" fmla="*/ 267891 h 256"/>
                <a:gd name="T70" fmla="*/ 193477 w 128"/>
                <a:gd name="T71" fmla="*/ 282773 h 256"/>
                <a:gd name="T72" fmla="*/ 178594 w 128"/>
                <a:gd name="T73" fmla="*/ 297656 h 256"/>
                <a:gd name="T74" fmla="*/ 178594 w 128"/>
                <a:gd name="T75" fmla="*/ 327422 h 256"/>
                <a:gd name="T76" fmla="*/ 193477 w 128"/>
                <a:gd name="T77" fmla="*/ 342305 h 256"/>
                <a:gd name="T78" fmla="*/ 193477 w 128"/>
                <a:gd name="T79" fmla="*/ 357188 h 256"/>
                <a:gd name="T80" fmla="*/ 208359 w 128"/>
                <a:gd name="T81" fmla="*/ 386953 h 256"/>
                <a:gd name="T82" fmla="*/ 208359 w 128"/>
                <a:gd name="T83" fmla="*/ 401836 h 256"/>
                <a:gd name="T84" fmla="*/ 193477 w 128"/>
                <a:gd name="T85" fmla="*/ 416719 h 256"/>
                <a:gd name="T86" fmla="*/ 193477 w 128"/>
                <a:gd name="T87" fmla="*/ 446484 h 256"/>
                <a:gd name="T88" fmla="*/ 208359 w 128"/>
                <a:gd name="T89" fmla="*/ 446484 h 256"/>
                <a:gd name="T90" fmla="*/ 208359 w 128"/>
                <a:gd name="T91" fmla="*/ 446484 h 256"/>
                <a:gd name="T92" fmla="*/ 104180 w 128"/>
                <a:gd name="T93" fmla="*/ 476250 h 256"/>
                <a:gd name="T94" fmla="*/ 104180 w 128"/>
                <a:gd name="T95" fmla="*/ 476250 h 256"/>
                <a:gd name="T96" fmla="*/ 89297 w 128"/>
                <a:gd name="T97" fmla="*/ 431602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8" h="256">
                  <a:moveTo>
                    <a:pt x="48" y="232"/>
                  </a:moveTo>
                  <a:lnTo>
                    <a:pt x="40" y="184"/>
                  </a:lnTo>
                  <a:lnTo>
                    <a:pt x="40" y="168"/>
                  </a:lnTo>
                  <a:lnTo>
                    <a:pt x="32" y="168"/>
                  </a:lnTo>
                  <a:lnTo>
                    <a:pt x="32" y="176"/>
                  </a:lnTo>
                  <a:lnTo>
                    <a:pt x="24" y="168"/>
                  </a:lnTo>
                  <a:lnTo>
                    <a:pt x="16" y="128"/>
                  </a:lnTo>
                  <a:lnTo>
                    <a:pt x="16" y="104"/>
                  </a:lnTo>
                  <a:lnTo>
                    <a:pt x="8" y="88"/>
                  </a:lnTo>
                  <a:lnTo>
                    <a:pt x="0" y="32"/>
                  </a:lnTo>
                  <a:lnTo>
                    <a:pt x="128" y="0"/>
                  </a:lnTo>
                  <a:lnTo>
                    <a:pt x="128" y="8"/>
                  </a:lnTo>
                  <a:lnTo>
                    <a:pt x="128" y="16"/>
                  </a:lnTo>
                  <a:lnTo>
                    <a:pt x="120" y="24"/>
                  </a:lnTo>
                  <a:lnTo>
                    <a:pt x="128" y="32"/>
                  </a:lnTo>
                  <a:lnTo>
                    <a:pt x="128" y="56"/>
                  </a:lnTo>
                  <a:lnTo>
                    <a:pt x="128" y="64"/>
                  </a:lnTo>
                  <a:lnTo>
                    <a:pt x="112" y="72"/>
                  </a:lnTo>
                  <a:lnTo>
                    <a:pt x="104" y="80"/>
                  </a:lnTo>
                  <a:lnTo>
                    <a:pt x="112" y="88"/>
                  </a:lnTo>
                  <a:lnTo>
                    <a:pt x="112" y="104"/>
                  </a:lnTo>
                  <a:lnTo>
                    <a:pt x="112" y="128"/>
                  </a:lnTo>
                  <a:lnTo>
                    <a:pt x="104" y="136"/>
                  </a:lnTo>
                  <a:lnTo>
                    <a:pt x="104" y="144"/>
                  </a:lnTo>
                  <a:lnTo>
                    <a:pt x="104" y="152"/>
                  </a:lnTo>
                  <a:lnTo>
                    <a:pt x="96" y="160"/>
                  </a:lnTo>
                  <a:lnTo>
                    <a:pt x="96" y="176"/>
                  </a:lnTo>
                  <a:lnTo>
                    <a:pt x="104" y="184"/>
                  </a:lnTo>
                  <a:lnTo>
                    <a:pt x="104" y="192"/>
                  </a:lnTo>
                  <a:lnTo>
                    <a:pt x="112" y="208"/>
                  </a:lnTo>
                  <a:lnTo>
                    <a:pt x="112" y="216"/>
                  </a:lnTo>
                  <a:lnTo>
                    <a:pt x="104" y="224"/>
                  </a:lnTo>
                  <a:lnTo>
                    <a:pt x="104" y="240"/>
                  </a:lnTo>
                  <a:lnTo>
                    <a:pt x="112" y="240"/>
                  </a:lnTo>
                  <a:lnTo>
                    <a:pt x="56" y="256"/>
                  </a:lnTo>
                  <a:lnTo>
                    <a:pt x="48" y="232"/>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135"/>
            <p:cNvSpPr>
              <a:spLocks/>
            </p:cNvSpPr>
            <p:nvPr/>
          </p:nvSpPr>
          <p:spPr bwMode="auto">
            <a:xfrm>
              <a:off x="5130404" y="785812"/>
              <a:ext cx="769144" cy="357188"/>
            </a:xfrm>
            <a:custGeom>
              <a:avLst/>
              <a:gdLst>
                <a:gd name="T0" fmla="*/ 966074 w 552"/>
                <a:gd name="T1" fmla="*/ 431602 h 256"/>
                <a:gd name="T2" fmla="*/ 921486 w 552"/>
                <a:gd name="T3" fmla="*/ 431602 h 256"/>
                <a:gd name="T4" fmla="*/ 921486 w 552"/>
                <a:gd name="T5" fmla="*/ 372070 h 256"/>
                <a:gd name="T6" fmla="*/ 802585 w 552"/>
                <a:gd name="T7" fmla="*/ 401836 h 256"/>
                <a:gd name="T8" fmla="*/ 713409 w 552"/>
                <a:gd name="T9" fmla="*/ 461367 h 256"/>
                <a:gd name="T10" fmla="*/ 683683 w 552"/>
                <a:gd name="T11" fmla="*/ 461367 h 256"/>
                <a:gd name="T12" fmla="*/ 668821 w 552"/>
                <a:gd name="T13" fmla="*/ 446484 h 256"/>
                <a:gd name="T14" fmla="*/ 624233 w 552"/>
                <a:gd name="T15" fmla="*/ 461367 h 256"/>
                <a:gd name="T16" fmla="*/ 594507 w 552"/>
                <a:gd name="T17" fmla="*/ 431602 h 256"/>
                <a:gd name="T18" fmla="*/ 505331 w 552"/>
                <a:gd name="T19" fmla="*/ 401836 h 256"/>
                <a:gd name="T20" fmla="*/ 505331 w 552"/>
                <a:gd name="T21" fmla="*/ 386953 h 256"/>
                <a:gd name="T22" fmla="*/ 475606 w 552"/>
                <a:gd name="T23" fmla="*/ 416719 h 256"/>
                <a:gd name="T24" fmla="*/ 460743 w 552"/>
                <a:gd name="T25" fmla="*/ 372070 h 256"/>
                <a:gd name="T26" fmla="*/ 475606 w 552"/>
                <a:gd name="T27" fmla="*/ 357188 h 256"/>
                <a:gd name="T28" fmla="*/ 475606 w 552"/>
                <a:gd name="T29" fmla="*/ 357188 h 256"/>
                <a:gd name="T30" fmla="*/ 490468 w 552"/>
                <a:gd name="T31" fmla="*/ 357188 h 256"/>
                <a:gd name="T32" fmla="*/ 535057 w 552"/>
                <a:gd name="T33" fmla="*/ 312539 h 256"/>
                <a:gd name="T34" fmla="*/ 549919 w 552"/>
                <a:gd name="T35" fmla="*/ 297656 h 256"/>
                <a:gd name="T36" fmla="*/ 505331 w 552"/>
                <a:gd name="T37" fmla="*/ 282773 h 256"/>
                <a:gd name="T38" fmla="*/ 431018 w 552"/>
                <a:gd name="T39" fmla="*/ 327422 h 256"/>
                <a:gd name="T40" fmla="*/ 356704 w 552"/>
                <a:gd name="T41" fmla="*/ 416719 h 256"/>
                <a:gd name="T42" fmla="*/ 297254 w 552"/>
                <a:gd name="T43" fmla="*/ 431602 h 256"/>
                <a:gd name="T44" fmla="*/ 222940 w 552"/>
                <a:gd name="T45" fmla="*/ 476250 h 256"/>
                <a:gd name="T46" fmla="*/ 163489 w 552"/>
                <a:gd name="T47" fmla="*/ 476250 h 256"/>
                <a:gd name="T48" fmla="*/ 163489 w 552"/>
                <a:gd name="T49" fmla="*/ 461367 h 256"/>
                <a:gd name="T50" fmla="*/ 178352 w 552"/>
                <a:gd name="T51" fmla="*/ 416719 h 256"/>
                <a:gd name="T52" fmla="*/ 104039 w 552"/>
                <a:gd name="T53" fmla="*/ 431602 h 256"/>
                <a:gd name="T54" fmla="*/ 59451 w 552"/>
                <a:gd name="T55" fmla="*/ 446484 h 256"/>
                <a:gd name="T56" fmla="*/ 0 w 552"/>
                <a:gd name="T57" fmla="*/ 446484 h 256"/>
                <a:gd name="T58" fmla="*/ 133764 w 552"/>
                <a:gd name="T59" fmla="*/ 297656 h 256"/>
                <a:gd name="T60" fmla="*/ 312116 w 552"/>
                <a:gd name="T61" fmla="*/ 193477 h 256"/>
                <a:gd name="T62" fmla="*/ 356704 w 552"/>
                <a:gd name="T63" fmla="*/ 119063 h 256"/>
                <a:gd name="T64" fmla="*/ 401292 w 552"/>
                <a:gd name="T65" fmla="*/ 104180 h 256"/>
                <a:gd name="T66" fmla="*/ 401292 w 552"/>
                <a:gd name="T67" fmla="*/ 133945 h 256"/>
                <a:gd name="T68" fmla="*/ 445880 w 552"/>
                <a:gd name="T69" fmla="*/ 59531 h 256"/>
                <a:gd name="T70" fmla="*/ 445880 w 552"/>
                <a:gd name="T71" fmla="*/ 89297 h 256"/>
                <a:gd name="T72" fmla="*/ 475606 w 552"/>
                <a:gd name="T73" fmla="*/ 59531 h 256"/>
                <a:gd name="T74" fmla="*/ 460743 w 552"/>
                <a:gd name="T75" fmla="*/ 14883 h 256"/>
                <a:gd name="T76" fmla="*/ 520194 w 552"/>
                <a:gd name="T77" fmla="*/ 14883 h 256"/>
                <a:gd name="T78" fmla="*/ 653958 w 552"/>
                <a:gd name="T79" fmla="*/ 14883 h 256"/>
                <a:gd name="T80" fmla="*/ 728271 w 552"/>
                <a:gd name="T81" fmla="*/ 119063 h 256"/>
                <a:gd name="T82" fmla="*/ 876898 w 552"/>
                <a:gd name="T83" fmla="*/ 148828 h 256"/>
                <a:gd name="T84" fmla="*/ 906624 w 552"/>
                <a:gd name="T85" fmla="*/ 148828 h 256"/>
                <a:gd name="T86" fmla="*/ 936349 w 552"/>
                <a:gd name="T87" fmla="*/ 253008 h 256"/>
                <a:gd name="T88" fmla="*/ 936349 w 552"/>
                <a:gd name="T89" fmla="*/ 342305 h 256"/>
                <a:gd name="T90" fmla="*/ 995800 w 552"/>
                <a:gd name="T91" fmla="*/ 342305 h 256"/>
                <a:gd name="T92" fmla="*/ 995800 w 552"/>
                <a:gd name="T93" fmla="*/ 372070 h 256"/>
                <a:gd name="T94" fmla="*/ 995800 w 552"/>
                <a:gd name="T95" fmla="*/ 416719 h 256"/>
                <a:gd name="T96" fmla="*/ 995800 w 552"/>
                <a:gd name="T97" fmla="*/ 431602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52" h="256">
                  <a:moveTo>
                    <a:pt x="536" y="232"/>
                  </a:moveTo>
                  <a:lnTo>
                    <a:pt x="528" y="232"/>
                  </a:lnTo>
                  <a:lnTo>
                    <a:pt x="520" y="232"/>
                  </a:lnTo>
                  <a:lnTo>
                    <a:pt x="512" y="232"/>
                  </a:lnTo>
                  <a:lnTo>
                    <a:pt x="496" y="232"/>
                  </a:lnTo>
                  <a:lnTo>
                    <a:pt x="496" y="224"/>
                  </a:lnTo>
                  <a:lnTo>
                    <a:pt x="496" y="208"/>
                  </a:lnTo>
                  <a:lnTo>
                    <a:pt x="496" y="200"/>
                  </a:lnTo>
                  <a:lnTo>
                    <a:pt x="480" y="208"/>
                  </a:lnTo>
                  <a:lnTo>
                    <a:pt x="464" y="216"/>
                  </a:lnTo>
                  <a:lnTo>
                    <a:pt x="432" y="216"/>
                  </a:lnTo>
                  <a:lnTo>
                    <a:pt x="416" y="216"/>
                  </a:lnTo>
                  <a:lnTo>
                    <a:pt x="384" y="248"/>
                  </a:lnTo>
                  <a:lnTo>
                    <a:pt x="376" y="248"/>
                  </a:lnTo>
                  <a:lnTo>
                    <a:pt x="368" y="248"/>
                  </a:lnTo>
                  <a:lnTo>
                    <a:pt x="368" y="240"/>
                  </a:lnTo>
                  <a:lnTo>
                    <a:pt x="360" y="240"/>
                  </a:lnTo>
                  <a:lnTo>
                    <a:pt x="352" y="240"/>
                  </a:lnTo>
                  <a:lnTo>
                    <a:pt x="352" y="248"/>
                  </a:lnTo>
                  <a:lnTo>
                    <a:pt x="336" y="248"/>
                  </a:lnTo>
                  <a:lnTo>
                    <a:pt x="328" y="240"/>
                  </a:lnTo>
                  <a:lnTo>
                    <a:pt x="328" y="232"/>
                  </a:lnTo>
                  <a:lnTo>
                    <a:pt x="320" y="232"/>
                  </a:lnTo>
                  <a:lnTo>
                    <a:pt x="304" y="208"/>
                  </a:lnTo>
                  <a:lnTo>
                    <a:pt x="288" y="208"/>
                  </a:lnTo>
                  <a:lnTo>
                    <a:pt x="272" y="216"/>
                  </a:lnTo>
                  <a:lnTo>
                    <a:pt x="272" y="208"/>
                  </a:lnTo>
                  <a:lnTo>
                    <a:pt x="264" y="208"/>
                  </a:lnTo>
                  <a:lnTo>
                    <a:pt x="256" y="224"/>
                  </a:lnTo>
                  <a:lnTo>
                    <a:pt x="256" y="200"/>
                  </a:lnTo>
                  <a:lnTo>
                    <a:pt x="256" y="208"/>
                  </a:lnTo>
                  <a:lnTo>
                    <a:pt x="248" y="208"/>
                  </a:lnTo>
                  <a:lnTo>
                    <a:pt x="248" y="200"/>
                  </a:lnTo>
                  <a:lnTo>
                    <a:pt x="248" y="192"/>
                  </a:lnTo>
                  <a:lnTo>
                    <a:pt x="256" y="192"/>
                  </a:lnTo>
                  <a:lnTo>
                    <a:pt x="256" y="200"/>
                  </a:lnTo>
                  <a:lnTo>
                    <a:pt x="264" y="192"/>
                  </a:lnTo>
                  <a:lnTo>
                    <a:pt x="264" y="184"/>
                  </a:lnTo>
                  <a:lnTo>
                    <a:pt x="272" y="184"/>
                  </a:lnTo>
                  <a:lnTo>
                    <a:pt x="288" y="168"/>
                  </a:lnTo>
                  <a:lnTo>
                    <a:pt x="288" y="160"/>
                  </a:lnTo>
                  <a:lnTo>
                    <a:pt x="296" y="160"/>
                  </a:lnTo>
                  <a:lnTo>
                    <a:pt x="304" y="152"/>
                  </a:lnTo>
                  <a:lnTo>
                    <a:pt x="296" y="152"/>
                  </a:lnTo>
                  <a:lnTo>
                    <a:pt x="272" y="152"/>
                  </a:lnTo>
                  <a:lnTo>
                    <a:pt x="248" y="168"/>
                  </a:lnTo>
                  <a:lnTo>
                    <a:pt x="240" y="176"/>
                  </a:lnTo>
                  <a:lnTo>
                    <a:pt x="232" y="176"/>
                  </a:lnTo>
                  <a:lnTo>
                    <a:pt x="216" y="208"/>
                  </a:lnTo>
                  <a:lnTo>
                    <a:pt x="200" y="216"/>
                  </a:lnTo>
                  <a:lnTo>
                    <a:pt x="192" y="224"/>
                  </a:lnTo>
                  <a:lnTo>
                    <a:pt x="184" y="224"/>
                  </a:lnTo>
                  <a:lnTo>
                    <a:pt x="176" y="224"/>
                  </a:lnTo>
                  <a:lnTo>
                    <a:pt x="160" y="232"/>
                  </a:lnTo>
                  <a:lnTo>
                    <a:pt x="152" y="240"/>
                  </a:lnTo>
                  <a:lnTo>
                    <a:pt x="128" y="248"/>
                  </a:lnTo>
                  <a:lnTo>
                    <a:pt x="120" y="256"/>
                  </a:lnTo>
                  <a:lnTo>
                    <a:pt x="104" y="248"/>
                  </a:lnTo>
                  <a:lnTo>
                    <a:pt x="96" y="248"/>
                  </a:lnTo>
                  <a:lnTo>
                    <a:pt x="88" y="256"/>
                  </a:lnTo>
                  <a:lnTo>
                    <a:pt x="88" y="248"/>
                  </a:lnTo>
                  <a:lnTo>
                    <a:pt x="88" y="240"/>
                  </a:lnTo>
                  <a:lnTo>
                    <a:pt x="88" y="232"/>
                  </a:lnTo>
                  <a:lnTo>
                    <a:pt x="96" y="224"/>
                  </a:lnTo>
                  <a:lnTo>
                    <a:pt x="88" y="216"/>
                  </a:lnTo>
                  <a:lnTo>
                    <a:pt x="80" y="224"/>
                  </a:lnTo>
                  <a:lnTo>
                    <a:pt x="56" y="232"/>
                  </a:lnTo>
                  <a:lnTo>
                    <a:pt x="48" y="240"/>
                  </a:lnTo>
                  <a:lnTo>
                    <a:pt x="40" y="240"/>
                  </a:lnTo>
                  <a:lnTo>
                    <a:pt x="32" y="240"/>
                  </a:lnTo>
                  <a:lnTo>
                    <a:pt x="24" y="248"/>
                  </a:lnTo>
                  <a:lnTo>
                    <a:pt x="16" y="248"/>
                  </a:lnTo>
                  <a:lnTo>
                    <a:pt x="8" y="248"/>
                  </a:lnTo>
                  <a:lnTo>
                    <a:pt x="0" y="240"/>
                  </a:lnTo>
                  <a:lnTo>
                    <a:pt x="24" y="216"/>
                  </a:lnTo>
                  <a:lnTo>
                    <a:pt x="64" y="176"/>
                  </a:lnTo>
                  <a:lnTo>
                    <a:pt x="72" y="160"/>
                  </a:lnTo>
                  <a:lnTo>
                    <a:pt x="104" y="136"/>
                  </a:lnTo>
                  <a:lnTo>
                    <a:pt x="136" y="136"/>
                  </a:lnTo>
                  <a:lnTo>
                    <a:pt x="160" y="120"/>
                  </a:lnTo>
                  <a:lnTo>
                    <a:pt x="168" y="104"/>
                  </a:lnTo>
                  <a:lnTo>
                    <a:pt x="176" y="104"/>
                  </a:lnTo>
                  <a:lnTo>
                    <a:pt x="184" y="96"/>
                  </a:lnTo>
                  <a:lnTo>
                    <a:pt x="192" y="72"/>
                  </a:lnTo>
                  <a:lnTo>
                    <a:pt x="192" y="64"/>
                  </a:lnTo>
                  <a:lnTo>
                    <a:pt x="200" y="56"/>
                  </a:lnTo>
                  <a:lnTo>
                    <a:pt x="216" y="56"/>
                  </a:lnTo>
                  <a:lnTo>
                    <a:pt x="224" y="48"/>
                  </a:lnTo>
                  <a:lnTo>
                    <a:pt x="216" y="56"/>
                  </a:lnTo>
                  <a:lnTo>
                    <a:pt x="216" y="72"/>
                  </a:lnTo>
                  <a:lnTo>
                    <a:pt x="224" y="72"/>
                  </a:lnTo>
                  <a:lnTo>
                    <a:pt x="232" y="40"/>
                  </a:lnTo>
                  <a:lnTo>
                    <a:pt x="240" y="32"/>
                  </a:lnTo>
                  <a:lnTo>
                    <a:pt x="240" y="24"/>
                  </a:lnTo>
                  <a:lnTo>
                    <a:pt x="248" y="32"/>
                  </a:lnTo>
                  <a:lnTo>
                    <a:pt x="240" y="48"/>
                  </a:lnTo>
                  <a:lnTo>
                    <a:pt x="240" y="56"/>
                  </a:lnTo>
                  <a:lnTo>
                    <a:pt x="248" y="48"/>
                  </a:lnTo>
                  <a:lnTo>
                    <a:pt x="256" y="32"/>
                  </a:lnTo>
                  <a:lnTo>
                    <a:pt x="264" y="32"/>
                  </a:lnTo>
                  <a:lnTo>
                    <a:pt x="248" y="8"/>
                  </a:lnTo>
                  <a:lnTo>
                    <a:pt x="256" y="0"/>
                  </a:lnTo>
                  <a:lnTo>
                    <a:pt x="264" y="0"/>
                  </a:lnTo>
                  <a:lnTo>
                    <a:pt x="280" y="8"/>
                  </a:lnTo>
                  <a:lnTo>
                    <a:pt x="312" y="16"/>
                  </a:lnTo>
                  <a:lnTo>
                    <a:pt x="336" y="16"/>
                  </a:lnTo>
                  <a:lnTo>
                    <a:pt x="352" y="16"/>
                  </a:lnTo>
                  <a:lnTo>
                    <a:pt x="352" y="8"/>
                  </a:lnTo>
                  <a:lnTo>
                    <a:pt x="368" y="16"/>
                  </a:lnTo>
                  <a:lnTo>
                    <a:pt x="376" y="16"/>
                  </a:lnTo>
                  <a:lnTo>
                    <a:pt x="384" y="24"/>
                  </a:lnTo>
                  <a:lnTo>
                    <a:pt x="392" y="64"/>
                  </a:lnTo>
                  <a:lnTo>
                    <a:pt x="424" y="88"/>
                  </a:lnTo>
                  <a:lnTo>
                    <a:pt x="448" y="88"/>
                  </a:lnTo>
                  <a:lnTo>
                    <a:pt x="456" y="88"/>
                  </a:lnTo>
                  <a:lnTo>
                    <a:pt x="472" y="80"/>
                  </a:lnTo>
                  <a:lnTo>
                    <a:pt x="480" y="80"/>
                  </a:lnTo>
                  <a:lnTo>
                    <a:pt x="488" y="80"/>
                  </a:lnTo>
                  <a:lnTo>
                    <a:pt x="488" y="104"/>
                  </a:lnTo>
                  <a:lnTo>
                    <a:pt x="488" y="120"/>
                  </a:lnTo>
                  <a:lnTo>
                    <a:pt x="488" y="128"/>
                  </a:lnTo>
                  <a:lnTo>
                    <a:pt x="504" y="136"/>
                  </a:lnTo>
                  <a:lnTo>
                    <a:pt x="512" y="144"/>
                  </a:lnTo>
                  <a:lnTo>
                    <a:pt x="512" y="152"/>
                  </a:lnTo>
                  <a:lnTo>
                    <a:pt x="504" y="168"/>
                  </a:lnTo>
                  <a:lnTo>
                    <a:pt x="504" y="184"/>
                  </a:lnTo>
                  <a:lnTo>
                    <a:pt x="520" y="184"/>
                  </a:lnTo>
                  <a:lnTo>
                    <a:pt x="528" y="184"/>
                  </a:lnTo>
                  <a:lnTo>
                    <a:pt x="536" y="184"/>
                  </a:lnTo>
                  <a:lnTo>
                    <a:pt x="528" y="192"/>
                  </a:lnTo>
                  <a:lnTo>
                    <a:pt x="536" y="200"/>
                  </a:lnTo>
                  <a:lnTo>
                    <a:pt x="536" y="208"/>
                  </a:lnTo>
                  <a:lnTo>
                    <a:pt x="528" y="216"/>
                  </a:lnTo>
                  <a:lnTo>
                    <a:pt x="528" y="224"/>
                  </a:lnTo>
                  <a:lnTo>
                    <a:pt x="536" y="224"/>
                  </a:lnTo>
                  <a:lnTo>
                    <a:pt x="552" y="216"/>
                  </a:lnTo>
                  <a:lnTo>
                    <a:pt x="536" y="232"/>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136"/>
            <p:cNvSpPr>
              <a:spLocks/>
            </p:cNvSpPr>
            <p:nvPr/>
          </p:nvSpPr>
          <p:spPr bwMode="auto">
            <a:xfrm>
              <a:off x="5554266" y="1165622"/>
              <a:ext cx="301228" cy="657225"/>
            </a:xfrm>
            <a:custGeom>
              <a:avLst/>
              <a:gdLst>
                <a:gd name="T0" fmla="*/ 401637 w 216"/>
                <a:gd name="T1" fmla="*/ 59410 h 472"/>
                <a:gd name="T2" fmla="*/ 386762 w 216"/>
                <a:gd name="T3" fmla="*/ 74263 h 472"/>
                <a:gd name="T4" fmla="*/ 371886 w 216"/>
                <a:gd name="T5" fmla="*/ 103968 h 472"/>
                <a:gd name="T6" fmla="*/ 386762 w 216"/>
                <a:gd name="T7" fmla="*/ 118820 h 472"/>
                <a:gd name="T8" fmla="*/ 371886 w 216"/>
                <a:gd name="T9" fmla="*/ 133673 h 472"/>
                <a:gd name="T10" fmla="*/ 342135 w 216"/>
                <a:gd name="T11" fmla="*/ 222788 h 472"/>
                <a:gd name="T12" fmla="*/ 327260 w 216"/>
                <a:gd name="T13" fmla="*/ 252493 h 472"/>
                <a:gd name="T14" fmla="*/ 312384 w 216"/>
                <a:gd name="T15" fmla="*/ 252493 h 472"/>
                <a:gd name="T16" fmla="*/ 312384 w 216"/>
                <a:gd name="T17" fmla="*/ 193083 h 472"/>
                <a:gd name="T18" fmla="*/ 312384 w 216"/>
                <a:gd name="T19" fmla="*/ 178231 h 472"/>
                <a:gd name="T20" fmla="*/ 282633 w 216"/>
                <a:gd name="T21" fmla="*/ 222788 h 472"/>
                <a:gd name="T22" fmla="*/ 267758 w 216"/>
                <a:gd name="T23" fmla="*/ 222788 h 472"/>
                <a:gd name="T24" fmla="*/ 252883 w 216"/>
                <a:gd name="T25" fmla="*/ 237641 h 472"/>
                <a:gd name="T26" fmla="*/ 238007 w 216"/>
                <a:gd name="T27" fmla="*/ 267346 h 472"/>
                <a:gd name="T28" fmla="*/ 238007 w 216"/>
                <a:gd name="T29" fmla="*/ 297051 h 472"/>
                <a:gd name="T30" fmla="*/ 208256 w 216"/>
                <a:gd name="T31" fmla="*/ 401019 h 472"/>
                <a:gd name="T32" fmla="*/ 223132 w 216"/>
                <a:gd name="T33" fmla="*/ 445576 h 472"/>
                <a:gd name="T34" fmla="*/ 208256 w 216"/>
                <a:gd name="T35" fmla="*/ 475281 h 472"/>
                <a:gd name="T36" fmla="*/ 282633 w 216"/>
                <a:gd name="T37" fmla="*/ 608954 h 472"/>
                <a:gd name="T38" fmla="*/ 252883 w 216"/>
                <a:gd name="T39" fmla="*/ 757480 h 472"/>
                <a:gd name="T40" fmla="*/ 238007 w 216"/>
                <a:gd name="T41" fmla="*/ 802037 h 472"/>
                <a:gd name="T42" fmla="*/ 148754 w 216"/>
                <a:gd name="T43" fmla="*/ 876300 h 472"/>
                <a:gd name="T44" fmla="*/ 119004 w 216"/>
                <a:gd name="T45" fmla="*/ 846595 h 472"/>
                <a:gd name="T46" fmla="*/ 89253 w 216"/>
                <a:gd name="T47" fmla="*/ 816890 h 472"/>
                <a:gd name="T48" fmla="*/ 89253 w 216"/>
                <a:gd name="T49" fmla="*/ 787185 h 472"/>
                <a:gd name="T50" fmla="*/ 59502 w 216"/>
                <a:gd name="T51" fmla="*/ 727775 h 472"/>
                <a:gd name="T52" fmla="*/ 59502 w 216"/>
                <a:gd name="T53" fmla="*/ 668364 h 472"/>
                <a:gd name="T54" fmla="*/ 44626 w 216"/>
                <a:gd name="T55" fmla="*/ 638659 h 472"/>
                <a:gd name="T56" fmla="*/ 59502 w 216"/>
                <a:gd name="T57" fmla="*/ 504986 h 472"/>
                <a:gd name="T58" fmla="*/ 59502 w 216"/>
                <a:gd name="T59" fmla="*/ 460429 h 472"/>
                <a:gd name="T60" fmla="*/ 74377 w 216"/>
                <a:gd name="T61" fmla="*/ 386166 h 472"/>
                <a:gd name="T62" fmla="*/ 74377 w 216"/>
                <a:gd name="T63" fmla="*/ 326756 h 472"/>
                <a:gd name="T64" fmla="*/ 104128 w 216"/>
                <a:gd name="T65" fmla="*/ 252493 h 472"/>
                <a:gd name="T66" fmla="*/ 119004 w 216"/>
                <a:gd name="T67" fmla="*/ 207936 h 472"/>
                <a:gd name="T68" fmla="*/ 119004 w 216"/>
                <a:gd name="T69" fmla="*/ 178231 h 472"/>
                <a:gd name="T70" fmla="*/ 119004 w 216"/>
                <a:gd name="T71" fmla="*/ 178231 h 472"/>
                <a:gd name="T72" fmla="*/ 74377 w 216"/>
                <a:gd name="T73" fmla="*/ 252493 h 472"/>
                <a:gd name="T74" fmla="*/ 44626 w 216"/>
                <a:gd name="T75" fmla="*/ 252493 h 472"/>
                <a:gd name="T76" fmla="*/ 14875 w 216"/>
                <a:gd name="T77" fmla="*/ 326756 h 472"/>
                <a:gd name="T78" fmla="*/ 0 w 216"/>
                <a:gd name="T79" fmla="*/ 297051 h 472"/>
                <a:gd name="T80" fmla="*/ 14875 w 216"/>
                <a:gd name="T81" fmla="*/ 252493 h 472"/>
                <a:gd name="T82" fmla="*/ 44626 w 216"/>
                <a:gd name="T83" fmla="*/ 222788 h 472"/>
                <a:gd name="T84" fmla="*/ 59502 w 216"/>
                <a:gd name="T85" fmla="*/ 193083 h 472"/>
                <a:gd name="T86" fmla="*/ 59502 w 216"/>
                <a:gd name="T87" fmla="*/ 193083 h 472"/>
                <a:gd name="T88" fmla="*/ 104128 w 216"/>
                <a:gd name="T89" fmla="*/ 103968 h 472"/>
                <a:gd name="T90" fmla="*/ 119004 w 216"/>
                <a:gd name="T91" fmla="*/ 59410 h 472"/>
                <a:gd name="T92" fmla="*/ 119004 w 216"/>
                <a:gd name="T93" fmla="*/ 89115 h 472"/>
                <a:gd name="T94" fmla="*/ 148754 w 216"/>
                <a:gd name="T95" fmla="*/ 74263 h 472"/>
                <a:gd name="T96" fmla="*/ 148754 w 216"/>
                <a:gd name="T97" fmla="*/ 74263 h 472"/>
                <a:gd name="T98" fmla="*/ 163630 w 216"/>
                <a:gd name="T99" fmla="*/ 59410 h 472"/>
                <a:gd name="T100" fmla="*/ 163630 w 216"/>
                <a:gd name="T101" fmla="*/ 74263 h 472"/>
                <a:gd name="T102" fmla="*/ 163630 w 216"/>
                <a:gd name="T103" fmla="*/ 103968 h 472"/>
                <a:gd name="T104" fmla="*/ 193381 w 216"/>
                <a:gd name="T105" fmla="*/ 74263 h 472"/>
                <a:gd name="T106" fmla="*/ 193381 w 216"/>
                <a:gd name="T107" fmla="*/ 59410 h 472"/>
                <a:gd name="T108" fmla="*/ 223132 w 216"/>
                <a:gd name="T109" fmla="*/ 29705 h 472"/>
                <a:gd name="T110" fmla="*/ 252883 w 216"/>
                <a:gd name="T111" fmla="*/ 29705 h 472"/>
                <a:gd name="T112" fmla="*/ 282633 w 216"/>
                <a:gd name="T113" fmla="*/ 29705 h 472"/>
                <a:gd name="T114" fmla="*/ 357011 w 216"/>
                <a:gd name="T115" fmla="*/ 0 h 472"/>
                <a:gd name="T116" fmla="*/ 386762 w 216"/>
                <a:gd name="T117" fmla="*/ 29705 h 4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 h="472">
                  <a:moveTo>
                    <a:pt x="216" y="24"/>
                  </a:moveTo>
                  <a:lnTo>
                    <a:pt x="216" y="32"/>
                  </a:lnTo>
                  <a:lnTo>
                    <a:pt x="208" y="32"/>
                  </a:lnTo>
                  <a:lnTo>
                    <a:pt x="208" y="40"/>
                  </a:lnTo>
                  <a:lnTo>
                    <a:pt x="200" y="40"/>
                  </a:lnTo>
                  <a:lnTo>
                    <a:pt x="200" y="56"/>
                  </a:lnTo>
                  <a:lnTo>
                    <a:pt x="208" y="64"/>
                  </a:lnTo>
                  <a:lnTo>
                    <a:pt x="208" y="72"/>
                  </a:lnTo>
                  <a:lnTo>
                    <a:pt x="200" y="72"/>
                  </a:lnTo>
                  <a:lnTo>
                    <a:pt x="184" y="80"/>
                  </a:lnTo>
                  <a:lnTo>
                    <a:pt x="184" y="96"/>
                  </a:lnTo>
                  <a:lnTo>
                    <a:pt x="184" y="120"/>
                  </a:lnTo>
                  <a:lnTo>
                    <a:pt x="184" y="128"/>
                  </a:lnTo>
                  <a:lnTo>
                    <a:pt x="176" y="136"/>
                  </a:lnTo>
                  <a:lnTo>
                    <a:pt x="168" y="136"/>
                  </a:lnTo>
                  <a:lnTo>
                    <a:pt x="168" y="128"/>
                  </a:lnTo>
                  <a:lnTo>
                    <a:pt x="168" y="104"/>
                  </a:lnTo>
                  <a:lnTo>
                    <a:pt x="168" y="96"/>
                  </a:lnTo>
                  <a:lnTo>
                    <a:pt x="160" y="104"/>
                  </a:lnTo>
                  <a:lnTo>
                    <a:pt x="152" y="120"/>
                  </a:lnTo>
                  <a:lnTo>
                    <a:pt x="144" y="120"/>
                  </a:lnTo>
                  <a:lnTo>
                    <a:pt x="136" y="128"/>
                  </a:lnTo>
                  <a:lnTo>
                    <a:pt x="136" y="144"/>
                  </a:lnTo>
                  <a:lnTo>
                    <a:pt x="128" y="144"/>
                  </a:lnTo>
                  <a:lnTo>
                    <a:pt x="128" y="152"/>
                  </a:lnTo>
                  <a:lnTo>
                    <a:pt x="128" y="160"/>
                  </a:lnTo>
                  <a:lnTo>
                    <a:pt x="128" y="176"/>
                  </a:lnTo>
                  <a:lnTo>
                    <a:pt x="120" y="208"/>
                  </a:lnTo>
                  <a:lnTo>
                    <a:pt x="112" y="216"/>
                  </a:lnTo>
                  <a:lnTo>
                    <a:pt x="120" y="232"/>
                  </a:lnTo>
                  <a:lnTo>
                    <a:pt x="120" y="240"/>
                  </a:lnTo>
                  <a:lnTo>
                    <a:pt x="120" y="248"/>
                  </a:lnTo>
                  <a:lnTo>
                    <a:pt x="112" y="248"/>
                  </a:lnTo>
                  <a:lnTo>
                    <a:pt x="112" y="256"/>
                  </a:lnTo>
                  <a:lnTo>
                    <a:pt x="128" y="296"/>
                  </a:lnTo>
                  <a:lnTo>
                    <a:pt x="144" y="304"/>
                  </a:lnTo>
                  <a:lnTo>
                    <a:pt x="152" y="328"/>
                  </a:lnTo>
                  <a:lnTo>
                    <a:pt x="152" y="368"/>
                  </a:lnTo>
                  <a:lnTo>
                    <a:pt x="144" y="392"/>
                  </a:lnTo>
                  <a:lnTo>
                    <a:pt x="136" y="408"/>
                  </a:lnTo>
                  <a:lnTo>
                    <a:pt x="128" y="424"/>
                  </a:lnTo>
                  <a:lnTo>
                    <a:pt x="128" y="432"/>
                  </a:lnTo>
                  <a:lnTo>
                    <a:pt x="120" y="448"/>
                  </a:lnTo>
                  <a:lnTo>
                    <a:pt x="104" y="456"/>
                  </a:lnTo>
                  <a:lnTo>
                    <a:pt x="80" y="472"/>
                  </a:lnTo>
                  <a:lnTo>
                    <a:pt x="72" y="472"/>
                  </a:lnTo>
                  <a:lnTo>
                    <a:pt x="64" y="464"/>
                  </a:lnTo>
                  <a:lnTo>
                    <a:pt x="64" y="456"/>
                  </a:lnTo>
                  <a:lnTo>
                    <a:pt x="56" y="456"/>
                  </a:lnTo>
                  <a:lnTo>
                    <a:pt x="48" y="440"/>
                  </a:lnTo>
                  <a:lnTo>
                    <a:pt x="48" y="432"/>
                  </a:lnTo>
                  <a:lnTo>
                    <a:pt x="48" y="424"/>
                  </a:lnTo>
                  <a:lnTo>
                    <a:pt x="32" y="416"/>
                  </a:lnTo>
                  <a:lnTo>
                    <a:pt x="32" y="400"/>
                  </a:lnTo>
                  <a:lnTo>
                    <a:pt x="32" y="392"/>
                  </a:lnTo>
                  <a:lnTo>
                    <a:pt x="32" y="384"/>
                  </a:lnTo>
                  <a:lnTo>
                    <a:pt x="32" y="376"/>
                  </a:lnTo>
                  <a:lnTo>
                    <a:pt x="32" y="360"/>
                  </a:lnTo>
                  <a:lnTo>
                    <a:pt x="32" y="352"/>
                  </a:lnTo>
                  <a:lnTo>
                    <a:pt x="24" y="344"/>
                  </a:lnTo>
                  <a:lnTo>
                    <a:pt x="24" y="328"/>
                  </a:lnTo>
                  <a:lnTo>
                    <a:pt x="24" y="288"/>
                  </a:lnTo>
                  <a:lnTo>
                    <a:pt x="32" y="272"/>
                  </a:lnTo>
                  <a:lnTo>
                    <a:pt x="32" y="264"/>
                  </a:lnTo>
                  <a:lnTo>
                    <a:pt x="32" y="248"/>
                  </a:lnTo>
                  <a:lnTo>
                    <a:pt x="24" y="232"/>
                  </a:lnTo>
                  <a:lnTo>
                    <a:pt x="32" y="216"/>
                  </a:lnTo>
                  <a:lnTo>
                    <a:pt x="40" y="208"/>
                  </a:lnTo>
                  <a:lnTo>
                    <a:pt x="40" y="200"/>
                  </a:lnTo>
                  <a:lnTo>
                    <a:pt x="40" y="176"/>
                  </a:lnTo>
                  <a:lnTo>
                    <a:pt x="48" y="152"/>
                  </a:lnTo>
                  <a:lnTo>
                    <a:pt x="56" y="136"/>
                  </a:lnTo>
                  <a:lnTo>
                    <a:pt x="56" y="128"/>
                  </a:lnTo>
                  <a:lnTo>
                    <a:pt x="64" y="120"/>
                  </a:lnTo>
                  <a:lnTo>
                    <a:pt x="64" y="112"/>
                  </a:lnTo>
                  <a:lnTo>
                    <a:pt x="64" y="104"/>
                  </a:lnTo>
                  <a:lnTo>
                    <a:pt x="64" y="96"/>
                  </a:lnTo>
                  <a:lnTo>
                    <a:pt x="48" y="104"/>
                  </a:lnTo>
                  <a:lnTo>
                    <a:pt x="40" y="120"/>
                  </a:lnTo>
                  <a:lnTo>
                    <a:pt x="40" y="136"/>
                  </a:lnTo>
                  <a:lnTo>
                    <a:pt x="48" y="136"/>
                  </a:lnTo>
                  <a:lnTo>
                    <a:pt x="40" y="136"/>
                  </a:lnTo>
                  <a:lnTo>
                    <a:pt x="24" y="136"/>
                  </a:lnTo>
                  <a:lnTo>
                    <a:pt x="24" y="152"/>
                  </a:lnTo>
                  <a:lnTo>
                    <a:pt x="16" y="168"/>
                  </a:lnTo>
                  <a:lnTo>
                    <a:pt x="8" y="176"/>
                  </a:lnTo>
                  <a:lnTo>
                    <a:pt x="0" y="176"/>
                  </a:lnTo>
                  <a:lnTo>
                    <a:pt x="0" y="160"/>
                  </a:lnTo>
                  <a:lnTo>
                    <a:pt x="8" y="152"/>
                  </a:lnTo>
                  <a:lnTo>
                    <a:pt x="8" y="144"/>
                  </a:lnTo>
                  <a:lnTo>
                    <a:pt x="8" y="136"/>
                  </a:lnTo>
                  <a:lnTo>
                    <a:pt x="16" y="128"/>
                  </a:lnTo>
                  <a:lnTo>
                    <a:pt x="24" y="120"/>
                  </a:lnTo>
                  <a:lnTo>
                    <a:pt x="32" y="104"/>
                  </a:lnTo>
                  <a:lnTo>
                    <a:pt x="48" y="72"/>
                  </a:lnTo>
                  <a:lnTo>
                    <a:pt x="56" y="56"/>
                  </a:lnTo>
                  <a:lnTo>
                    <a:pt x="56" y="32"/>
                  </a:lnTo>
                  <a:lnTo>
                    <a:pt x="64" y="32"/>
                  </a:lnTo>
                  <a:lnTo>
                    <a:pt x="64" y="40"/>
                  </a:lnTo>
                  <a:lnTo>
                    <a:pt x="64" y="48"/>
                  </a:lnTo>
                  <a:lnTo>
                    <a:pt x="64" y="56"/>
                  </a:lnTo>
                  <a:lnTo>
                    <a:pt x="80" y="40"/>
                  </a:lnTo>
                  <a:lnTo>
                    <a:pt x="88" y="32"/>
                  </a:lnTo>
                  <a:lnTo>
                    <a:pt x="96" y="32"/>
                  </a:lnTo>
                  <a:lnTo>
                    <a:pt x="88" y="40"/>
                  </a:lnTo>
                  <a:lnTo>
                    <a:pt x="88" y="48"/>
                  </a:lnTo>
                  <a:lnTo>
                    <a:pt x="88" y="56"/>
                  </a:lnTo>
                  <a:lnTo>
                    <a:pt x="96" y="48"/>
                  </a:lnTo>
                  <a:lnTo>
                    <a:pt x="104" y="40"/>
                  </a:lnTo>
                  <a:lnTo>
                    <a:pt x="112" y="32"/>
                  </a:lnTo>
                  <a:lnTo>
                    <a:pt x="104" y="32"/>
                  </a:lnTo>
                  <a:lnTo>
                    <a:pt x="104" y="24"/>
                  </a:lnTo>
                  <a:lnTo>
                    <a:pt x="112" y="16"/>
                  </a:lnTo>
                  <a:lnTo>
                    <a:pt x="120" y="16"/>
                  </a:lnTo>
                  <a:lnTo>
                    <a:pt x="136" y="16"/>
                  </a:lnTo>
                  <a:lnTo>
                    <a:pt x="152" y="16"/>
                  </a:lnTo>
                  <a:lnTo>
                    <a:pt x="160" y="0"/>
                  </a:lnTo>
                  <a:lnTo>
                    <a:pt x="192" y="0"/>
                  </a:lnTo>
                  <a:lnTo>
                    <a:pt x="200" y="8"/>
                  </a:lnTo>
                  <a:lnTo>
                    <a:pt x="208" y="16"/>
                  </a:lnTo>
                  <a:lnTo>
                    <a:pt x="216" y="24"/>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137"/>
            <p:cNvSpPr>
              <a:spLocks/>
            </p:cNvSpPr>
            <p:nvPr/>
          </p:nvSpPr>
          <p:spPr bwMode="auto">
            <a:xfrm>
              <a:off x="6055519" y="1254919"/>
              <a:ext cx="702469" cy="534591"/>
            </a:xfrm>
            <a:custGeom>
              <a:avLst/>
              <a:gdLst>
                <a:gd name="T0" fmla="*/ 104069 w 504"/>
                <a:gd name="T1" fmla="*/ 504892 h 384"/>
                <a:gd name="T2" fmla="*/ 89202 w 504"/>
                <a:gd name="T3" fmla="*/ 549441 h 384"/>
                <a:gd name="T4" fmla="*/ 44601 w 504"/>
                <a:gd name="T5" fmla="*/ 593990 h 384"/>
                <a:gd name="T6" fmla="*/ 59468 w 504"/>
                <a:gd name="T7" fmla="*/ 608840 h 384"/>
                <a:gd name="T8" fmla="*/ 89202 w 504"/>
                <a:gd name="T9" fmla="*/ 608840 h 384"/>
                <a:gd name="T10" fmla="*/ 133804 w 504"/>
                <a:gd name="T11" fmla="*/ 608840 h 384"/>
                <a:gd name="T12" fmla="*/ 208139 w 504"/>
                <a:gd name="T13" fmla="*/ 534591 h 384"/>
                <a:gd name="T14" fmla="*/ 282474 w 504"/>
                <a:gd name="T15" fmla="*/ 445493 h 384"/>
                <a:gd name="T16" fmla="*/ 371677 w 504"/>
                <a:gd name="T17" fmla="*/ 460342 h 384"/>
                <a:gd name="T18" fmla="*/ 401411 w 504"/>
                <a:gd name="T19" fmla="*/ 430643 h 384"/>
                <a:gd name="T20" fmla="*/ 475746 w 504"/>
                <a:gd name="T21" fmla="*/ 386094 h 384"/>
                <a:gd name="T22" fmla="*/ 579815 w 504"/>
                <a:gd name="T23" fmla="*/ 356394 h 384"/>
                <a:gd name="T24" fmla="*/ 550081 w 504"/>
                <a:gd name="T25" fmla="*/ 296995 h 384"/>
                <a:gd name="T26" fmla="*/ 535214 w 504"/>
                <a:gd name="T27" fmla="*/ 311845 h 384"/>
                <a:gd name="T28" fmla="*/ 460879 w 504"/>
                <a:gd name="T29" fmla="*/ 296995 h 384"/>
                <a:gd name="T30" fmla="*/ 490613 w 504"/>
                <a:gd name="T31" fmla="*/ 237596 h 384"/>
                <a:gd name="T32" fmla="*/ 594683 w 504"/>
                <a:gd name="T33" fmla="*/ 163347 h 384"/>
                <a:gd name="T34" fmla="*/ 743353 w 504"/>
                <a:gd name="T35" fmla="*/ 118798 h 384"/>
                <a:gd name="T36" fmla="*/ 773087 w 504"/>
                <a:gd name="T37" fmla="*/ 118798 h 384"/>
                <a:gd name="T38" fmla="*/ 802821 w 504"/>
                <a:gd name="T39" fmla="*/ 133648 h 384"/>
                <a:gd name="T40" fmla="*/ 817688 w 504"/>
                <a:gd name="T41" fmla="*/ 89099 h 384"/>
                <a:gd name="T42" fmla="*/ 787954 w 504"/>
                <a:gd name="T43" fmla="*/ 103948 h 384"/>
                <a:gd name="T44" fmla="*/ 773087 w 504"/>
                <a:gd name="T45" fmla="*/ 89099 h 384"/>
                <a:gd name="T46" fmla="*/ 743353 w 504"/>
                <a:gd name="T47" fmla="*/ 89099 h 384"/>
                <a:gd name="T48" fmla="*/ 802821 w 504"/>
                <a:gd name="T49" fmla="*/ 59399 h 384"/>
                <a:gd name="T50" fmla="*/ 832556 w 504"/>
                <a:gd name="T51" fmla="*/ 59399 h 384"/>
                <a:gd name="T52" fmla="*/ 906891 w 504"/>
                <a:gd name="T53" fmla="*/ 14850 h 384"/>
                <a:gd name="T54" fmla="*/ 936625 w 504"/>
                <a:gd name="T55" fmla="*/ 14850 h 384"/>
                <a:gd name="T56" fmla="*/ 892024 w 504"/>
                <a:gd name="T57" fmla="*/ 59399 h 384"/>
                <a:gd name="T58" fmla="*/ 921758 w 504"/>
                <a:gd name="T59" fmla="*/ 74249 h 384"/>
                <a:gd name="T60" fmla="*/ 921758 w 504"/>
                <a:gd name="T61" fmla="*/ 103948 h 384"/>
                <a:gd name="T62" fmla="*/ 921758 w 504"/>
                <a:gd name="T63" fmla="*/ 118798 h 384"/>
                <a:gd name="T64" fmla="*/ 921758 w 504"/>
                <a:gd name="T65" fmla="*/ 163347 h 384"/>
                <a:gd name="T66" fmla="*/ 862290 w 504"/>
                <a:gd name="T67" fmla="*/ 222746 h 384"/>
                <a:gd name="T68" fmla="*/ 817688 w 504"/>
                <a:gd name="T69" fmla="*/ 237596 h 384"/>
                <a:gd name="T70" fmla="*/ 773087 w 504"/>
                <a:gd name="T71" fmla="*/ 252446 h 384"/>
                <a:gd name="T72" fmla="*/ 743353 w 504"/>
                <a:gd name="T73" fmla="*/ 252446 h 384"/>
                <a:gd name="T74" fmla="*/ 639284 w 504"/>
                <a:gd name="T75" fmla="*/ 237596 h 384"/>
                <a:gd name="T76" fmla="*/ 564948 w 504"/>
                <a:gd name="T77" fmla="*/ 296995 h 384"/>
                <a:gd name="T78" fmla="*/ 594683 w 504"/>
                <a:gd name="T79" fmla="*/ 341544 h 384"/>
                <a:gd name="T80" fmla="*/ 594683 w 504"/>
                <a:gd name="T81" fmla="*/ 371244 h 384"/>
                <a:gd name="T82" fmla="*/ 579815 w 504"/>
                <a:gd name="T83" fmla="*/ 400943 h 384"/>
                <a:gd name="T84" fmla="*/ 550081 w 504"/>
                <a:gd name="T85" fmla="*/ 445493 h 384"/>
                <a:gd name="T86" fmla="*/ 535214 w 504"/>
                <a:gd name="T87" fmla="*/ 460342 h 384"/>
                <a:gd name="T88" fmla="*/ 431145 w 504"/>
                <a:gd name="T89" fmla="*/ 549441 h 384"/>
                <a:gd name="T90" fmla="*/ 341942 w 504"/>
                <a:gd name="T91" fmla="*/ 579140 h 384"/>
                <a:gd name="T92" fmla="*/ 237873 w 504"/>
                <a:gd name="T93" fmla="*/ 683089 h 384"/>
                <a:gd name="T94" fmla="*/ 193272 w 504"/>
                <a:gd name="T95" fmla="*/ 683089 h 384"/>
                <a:gd name="T96" fmla="*/ 133804 w 504"/>
                <a:gd name="T97" fmla="*/ 712788 h 384"/>
                <a:gd name="T98" fmla="*/ 89202 w 504"/>
                <a:gd name="T99" fmla="*/ 712788 h 384"/>
                <a:gd name="T100" fmla="*/ 89202 w 504"/>
                <a:gd name="T101" fmla="*/ 697938 h 384"/>
                <a:gd name="T102" fmla="*/ 104069 w 504"/>
                <a:gd name="T103" fmla="*/ 683089 h 384"/>
                <a:gd name="T104" fmla="*/ 74335 w 504"/>
                <a:gd name="T105" fmla="*/ 697938 h 384"/>
                <a:gd name="T106" fmla="*/ 14867 w 504"/>
                <a:gd name="T107" fmla="*/ 668239 h 384"/>
                <a:gd name="T108" fmla="*/ 0 w 504"/>
                <a:gd name="T109" fmla="*/ 683089 h 384"/>
                <a:gd name="T110" fmla="*/ 0 w 504"/>
                <a:gd name="T111" fmla="*/ 653389 h 384"/>
                <a:gd name="T112" fmla="*/ 29734 w 504"/>
                <a:gd name="T113" fmla="*/ 608840 h 384"/>
                <a:gd name="T114" fmla="*/ 44601 w 504"/>
                <a:gd name="T115" fmla="*/ 549441 h 384"/>
                <a:gd name="T116" fmla="*/ 74335 w 504"/>
                <a:gd name="T117" fmla="*/ 534591 h 384"/>
                <a:gd name="T118" fmla="*/ 74335 w 504"/>
                <a:gd name="T119" fmla="*/ 504892 h 384"/>
                <a:gd name="T120" fmla="*/ 89202 w 504"/>
                <a:gd name="T121" fmla="*/ 475192 h 384"/>
                <a:gd name="T122" fmla="*/ 104069 w 504"/>
                <a:gd name="T123" fmla="*/ 490042 h 384"/>
                <a:gd name="T124" fmla="*/ 104069 w 504"/>
                <a:gd name="T125" fmla="*/ 475192 h 3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04" h="384">
                  <a:moveTo>
                    <a:pt x="64" y="256"/>
                  </a:moveTo>
                  <a:lnTo>
                    <a:pt x="56" y="264"/>
                  </a:lnTo>
                  <a:lnTo>
                    <a:pt x="56" y="272"/>
                  </a:lnTo>
                  <a:lnTo>
                    <a:pt x="72" y="272"/>
                  </a:lnTo>
                  <a:lnTo>
                    <a:pt x="72" y="288"/>
                  </a:lnTo>
                  <a:lnTo>
                    <a:pt x="48" y="296"/>
                  </a:lnTo>
                  <a:lnTo>
                    <a:pt x="32" y="296"/>
                  </a:lnTo>
                  <a:lnTo>
                    <a:pt x="24" y="304"/>
                  </a:lnTo>
                  <a:lnTo>
                    <a:pt x="24" y="320"/>
                  </a:lnTo>
                  <a:lnTo>
                    <a:pt x="32" y="328"/>
                  </a:lnTo>
                  <a:lnTo>
                    <a:pt x="40" y="328"/>
                  </a:lnTo>
                  <a:lnTo>
                    <a:pt x="48" y="328"/>
                  </a:lnTo>
                  <a:lnTo>
                    <a:pt x="48" y="320"/>
                  </a:lnTo>
                  <a:lnTo>
                    <a:pt x="72" y="328"/>
                  </a:lnTo>
                  <a:lnTo>
                    <a:pt x="72" y="312"/>
                  </a:lnTo>
                  <a:lnTo>
                    <a:pt x="104" y="296"/>
                  </a:lnTo>
                  <a:lnTo>
                    <a:pt x="112" y="288"/>
                  </a:lnTo>
                  <a:lnTo>
                    <a:pt x="120" y="264"/>
                  </a:lnTo>
                  <a:lnTo>
                    <a:pt x="152" y="240"/>
                  </a:lnTo>
                  <a:lnTo>
                    <a:pt x="184" y="240"/>
                  </a:lnTo>
                  <a:lnTo>
                    <a:pt x="192" y="240"/>
                  </a:lnTo>
                  <a:lnTo>
                    <a:pt x="200" y="248"/>
                  </a:lnTo>
                  <a:lnTo>
                    <a:pt x="240" y="240"/>
                  </a:lnTo>
                  <a:lnTo>
                    <a:pt x="216" y="232"/>
                  </a:lnTo>
                  <a:lnTo>
                    <a:pt x="216" y="224"/>
                  </a:lnTo>
                  <a:lnTo>
                    <a:pt x="256" y="208"/>
                  </a:lnTo>
                  <a:lnTo>
                    <a:pt x="272" y="200"/>
                  </a:lnTo>
                  <a:lnTo>
                    <a:pt x="312" y="192"/>
                  </a:lnTo>
                  <a:lnTo>
                    <a:pt x="304" y="176"/>
                  </a:lnTo>
                  <a:lnTo>
                    <a:pt x="296" y="168"/>
                  </a:lnTo>
                  <a:lnTo>
                    <a:pt x="296" y="160"/>
                  </a:lnTo>
                  <a:lnTo>
                    <a:pt x="288" y="168"/>
                  </a:lnTo>
                  <a:lnTo>
                    <a:pt x="264" y="168"/>
                  </a:lnTo>
                  <a:lnTo>
                    <a:pt x="256" y="160"/>
                  </a:lnTo>
                  <a:lnTo>
                    <a:pt x="248" y="160"/>
                  </a:lnTo>
                  <a:lnTo>
                    <a:pt x="264" y="128"/>
                  </a:lnTo>
                  <a:lnTo>
                    <a:pt x="288" y="104"/>
                  </a:lnTo>
                  <a:lnTo>
                    <a:pt x="320" y="88"/>
                  </a:lnTo>
                  <a:lnTo>
                    <a:pt x="392" y="64"/>
                  </a:lnTo>
                  <a:lnTo>
                    <a:pt x="400" y="64"/>
                  </a:lnTo>
                  <a:lnTo>
                    <a:pt x="408" y="64"/>
                  </a:lnTo>
                  <a:lnTo>
                    <a:pt x="416" y="64"/>
                  </a:lnTo>
                  <a:lnTo>
                    <a:pt x="424" y="72"/>
                  </a:lnTo>
                  <a:lnTo>
                    <a:pt x="432" y="72"/>
                  </a:lnTo>
                  <a:lnTo>
                    <a:pt x="448" y="56"/>
                  </a:lnTo>
                  <a:lnTo>
                    <a:pt x="440" y="48"/>
                  </a:lnTo>
                  <a:lnTo>
                    <a:pt x="424" y="56"/>
                  </a:lnTo>
                  <a:lnTo>
                    <a:pt x="424" y="48"/>
                  </a:lnTo>
                  <a:lnTo>
                    <a:pt x="416" y="48"/>
                  </a:lnTo>
                  <a:lnTo>
                    <a:pt x="400" y="48"/>
                  </a:lnTo>
                  <a:lnTo>
                    <a:pt x="408" y="40"/>
                  </a:lnTo>
                  <a:lnTo>
                    <a:pt x="432" y="32"/>
                  </a:lnTo>
                  <a:lnTo>
                    <a:pt x="432" y="48"/>
                  </a:lnTo>
                  <a:lnTo>
                    <a:pt x="448" y="32"/>
                  </a:lnTo>
                  <a:lnTo>
                    <a:pt x="464" y="24"/>
                  </a:lnTo>
                  <a:lnTo>
                    <a:pt x="472" y="24"/>
                  </a:lnTo>
                  <a:lnTo>
                    <a:pt x="488" y="8"/>
                  </a:lnTo>
                  <a:lnTo>
                    <a:pt x="496" y="0"/>
                  </a:lnTo>
                  <a:lnTo>
                    <a:pt x="504" y="8"/>
                  </a:lnTo>
                  <a:lnTo>
                    <a:pt x="480" y="32"/>
                  </a:lnTo>
                  <a:lnTo>
                    <a:pt x="488" y="32"/>
                  </a:lnTo>
                  <a:lnTo>
                    <a:pt x="496" y="40"/>
                  </a:lnTo>
                  <a:lnTo>
                    <a:pt x="496" y="56"/>
                  </a:lnTo>
                  <a:lnTo>
                    <a:pt x="488" y="56"/>
                  </a:lnTo>
                  <a:lnTo>
                    <a:pt x="496" y="64"/>
                  </a:lnTo>
                  <a:lnTo>
                    <a:pt x="496" y="80"/>
                  </a:lnTo>
                  <a:lnTo>
                    <a:pt x="496" y="88"/>
                  </a:lnTo>
                  <a:lnTo>
                    <a:pt x="488" y="88"/>
                  </a:lnTo>
                  <a:lnTo>
                    <a:pt x="472" y="104"/>
                  </a:lnTo>
                  <a:lnTo>
                    <a:pt x="464" y="120"/>
                  </a:lnTo>
                  <a:lnTo>
                    <a:pt x="448" y="128"/>
                  </a:lnTo>
                  <a:lnTo>
                    <a:pt x="440" y="128"/>
                  </a:lnTo>
                  <a:lnTo>
                    <a:pt x="432" y="128"/>
                  </a:lnTo>
                  <a:lnTo>
                    <a:pt x="424" y="128"/>
                  </a:lnTo>
                  <a:lnTo>
                    <a:pt x="416" y="136"/>
                  </a:lnTo>
                  <a:lnTo>
                    <a:pt x="400" y="136"/>
                  </a:lnTo>
                  <a:lnTo>
                    <a:pt x="392" y="128"/>
                  </a:lnTo>
                  <a:lnTo>
                    <a:pt x="344" y="128"/>
                  </a:lnTo>
                  <a:lnTo>
                    <a:pt x="312" y="152"/>
                  </a:lnTo>
                  <a:lnTo>
                    <a:pt x="304" y="160"/>
                  </a:lnTo>
                  <a:lnTo>
                    <a:pt x="304" y="168"/>
                  </a:lnTo>
                  <a:lnTo>
                    <a:pt x="312" y="176"/>
                  </a:lnTo>
                  <a:lnTo>
                    <a:pt x="320" y="184"/>
                  </a:lnTo>
                  <a:lnTo>
                    <a:pt x="320" y="192"/>
                  </a:lnTo>
                  <a:lnTo>
                    <a:pt x="320" y="200"/>
                  </a:lnTo>
                  <a:lnTo>
                    <a:pt x="320" y="208"/>
                  </a:lnTo>
                  <a:lnTo>
                    <a:pt x="312" y="216"/>
                  </a:lnTo>
                  <a:lnTo>
                    <a:pt x="304" y="224"/>
                  </a:lnTo>
                  <a:lnTo>
                    <a:pt x="296" y="240"/>
                  </a:lnTo>
                  <a:lnTo>
                    <a:pt x="288" y="248"/>
                  </a:lnTo>
                  <a:lnTo>
                    <a:pt x="272" y="264"/>
                  </a:lnTo>
                  <a:lnTo>
                    <a:pt x="256" y="272"/>
                  </a:lnTo>
                  <a:lnTo>
                    <a:pt x="232" y="296"/>
                  </a:lnTo>
                  <a:lnTo>
                    <a:pt x="216" y="304"/>
                  </a:lnTo>
                  <a:lnTo>
                    <a:pt x="184" y="312"/>
                  </a:lnTo>
                  <a:lnTo>
                    <a:pt x="144" y="352"/>
                  </a:lnTo>
                  <a:lnTo>
                    <a:pt x="128" y="368"/>
                  </a:lnTo>
                  <a:lnTo>
                    <a:pt x="112" y="368"/>
                  </a:lnTo>
                  <a:lnTo>
                    <a:pt x="104" y="368"/>
                  </a:lnTo>
                  <a:lnTo>
                    <a:pt x="96" y="376"/>
                  </a:lnTo>
                  <a:lnTo>
                    <a:pt x="80" y="384"/>
                  </a:lnTo>
                  <a:lnTo>
                    <a:pt x="72" y="384"/>
                  </a:lnTo>
                  <a:lnTo>
                    <a:pt x="64" y="376"/>
                  </a:lnTo>
                  <a:lnTo>
                    <a:pt x="56" y="384"/>
                  </a:lnTo>
                  <a:lnTo>
                    <a:pt x="48" y="384"/>
                  </a:lnTo>
                  <a:lnTo>
                    <a:pt x="40" y="384"/>
                  </a:lnTo>
                  <a:lnTo>
                    <a:pt x="48" y="376"/>
                  </a:lnTo>
                  <a:lnTo>
                    <a:pt x="64" y="376"/>
                  </a:lnTo>
                  <a:lnTo>
                    <a:pt x="56" y="368"/>
                  </a:lnTo>
                  <a:lnTo>
                    <a:pt x="48" y="376"/>
                  </a:lnTo>
                  <a:lnTo>
                    <a:pt x="40" y="376"/>
                  </a:lnTo>
                  <a:lnTo>
                    <a:pt x="32" y="360"/>
                  </a:lnTo>
                  <a:lnTo>
                    <a:pt x="8" y="360"/>
                  </a:lnTo>
                  <a:lnTo>
                    <a:pt x="0" y="368"/>
                  </a:lnTo>
                  <a:lnTo>
                    <a:pt x="0" y="360"/>
                  </a:lnTo>
                  <a:lnTo>
                    <a:pt x="0" y="352"/>
                  </a:lnTo>
                  <a:lnTo>
                    <a:pt x="16" y="336"/>
                  </a:lnTo>
                  <a:lnTo>
                    <a:pt x="16" y="328"/>
                  </a:lnTo>
                  <a:lnTo>
                    <a:pt x="16" y="320"/>
                  </a:lnTo>
                  <a:lnTo>
                    <a:pt x="16" y="304"/>
                  </a:lnTo>
                  <a:lnTo>
                    <a:pt x="24" y="296"/>
                  </a:lnTo>
                  <a:lnTo>
                    <a:pt x="32" y="296"/>
                  </a:lnTo>
                  <a:lnTo>
                    <a:pt x="40" y="288"/>
                  </a:lnTo>
                  <a:lnTo>
                    <a:pt x="40" y="280"/>
                  </a:lnTo>
                  <a:lnTo>
                    <a:pt x="40" y="272"/>
                  </a:lnTo>
                  <a:lnTo>
                    <a:pt x="40" y="264"/>
                  </a:lnTo>
                  <a:lnTo>
                    <a:pt x="40" y="256"/>
                  </a:lnTo>
                  <a:lnTo>
                    <a:pt x="48" y="256"/>
                  </a:lnTo>
                  <a:lnTo>
                    <a:pt x="56" y="264"/>
                  </a:lnTo>
                  <a:lnTo>
                    <a:pt x="56" y="256"/>
                  </a:lnTo>
                  <a:lnTo>
                    <a:pt x="64" y="256"/>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138"/>
            <p:cNvSpPr>
              <a:spLocks/>
            </p:cNvSpPr>
            <p:nvPr/>
          </p:nvSpPr>
          <p:spPr bwMode="auto">
            <a:xfrm>
              <a:off x="5844779" y="1087041"/>
              <a:ext cx="534590" cy="523875"/>
            </a:xfrm>
            <a:custGeom>
              <a:avLst/>
              <a:gdLst>
                <a:gd name="T0" fmla="*/ 386093 w 384"/>
                <a:gd name="T1" fmla="*/ 639053 h 376"/>
                <a:gd name="T2" fmla="*/ 311844 w 384"/>
                <a:gd name="T3" fmla="*/ 445851 h 376"/>
                <a:gd name="T4" fmla="*/ 267295 w 384"/>
                <a:gd name="T5" fmla="*/ 460713 h 376"/>
                <a:gd name="T6" fmla="*/ 252445 w 384"/>
                <a:gd name="T7" fmla="*/ 490436 h 376"/>
                <a:gd name="T8" fmla="*/ 222746 w 384"/>
                <a:gd name="T9" fmla="*/ 520160 h 376"/>
                <a:gd name="T10" fmla="*/ 222746 w 384"/>
                <a:gd name="T11" fmla="*/ 549883 h 376"/>
                <a:gd name="T12" fmla="*/ 178197 w 384"/>
                <a:gd name="T13" fmla="*/ 535021 h 376"/>
                <a:gd name="T14" fmla="*/ 178197 w 384"/>
                <a:gd name="T15" fmla="*/ 475574 h 376"/>
                <a:gd name="T16" fmla="*/ 207896 w 384"/>
                <a:gd name="T17" fmla="*/ 460713 h 376"/>
                <a:gd name="T18" fmla="*/ 222746 w 384"/>
                <a:gd name="T19" fmla="*/ 416128 h 376"/>
                <a:gd name="T20" fmla="*/ 237596 w 384"/>
                <a:gd name="T21" fmla="*/ 386404 h 376"/>
                <a:gd name="T22" fmla="*/ 222746 w 384"/>
                <a:gd name="T23" fmla="*/ 297234 h 376"/>
                <a:gd name="T24" fmla="*/ 207896 w 384"/>
                <a:gd name="T25" fmla="*/ 267511 h 376"/>
                <a:gd name="T26" fmla="*/ 222746 w 384"/>
                <a:gd name="T27" fmla="*/ 267511 h 376"/>
                <a:gd name="T28" fmla="*/ 193046 w 384"/>
                <a:gd name="T29" fmla="*/ 222926 h 376"/>
                <a:gd name="T30" fmla="*/ 148497 w 384"/>
                <a:gd name="T31" fmla="*/ 208064 h 376"/>
                <a:gd name="T32" fmla="*/ 118798 w 384"/>
                <a:gd name="T33" fmla="*/ 193202 h 376"/>
                <a:gd name="T34" fmla="*/ 89098 w 384"/>
                <a:gd name="T35" fmla="*/ 178340 h 376"/>
                <a:gd name="T36" fmla="*/ 29699 w 384"/>
                <a:gd name="T37" fmla="*/ 148617 h 376"/>
                <a:gd name="T38" fmla="*/ 14850 w 384"/>
                <a:gd name="T39" fmla="*/ 148617 h 376"/>
                <a:gd name="T40" fmla="*/ 0 w 384"/>
                <a:gd name="T41" fmla="*/ 133755 h 376"/>
                <a:gd name="T42" fmla="*/ 14850 w 384"/>
                <a:gd name="T43" fmla="*/ 148617 h 376"/>
                <a:gd name="T44" fmla="*/ 14850 w 384"/>
                <a:gd name="T45" fmla="*/ 118894 h 376"/>
                <a:gd name="T46" fmla="*/ 29699 w 384"/>
                <a:gd name="T47" fmla="*/ 104032 h 376"/>
                <a:gd name="T48" fmla="*/ 29699 w 384"/>
                <a:gd name="T49" fmla="*/ 118894 h 376"/>
                <a:gd name="T50" fmla="*/ 74249 w 384"/>
                <a:gd name="T51" fmla="*/ 104032 h 376"/>
                <a:gd name="T52" fmla="*/ 118798 w 384"/>
                <a:gd name="T53" fmla="*/ 89170 h 376"/>
                <a:gd name="T54" fmla="*/ 118798 w 384"/>
                <a:gd name="T55" fmla="*/ 89170 h 376"/>
                <a:gd name="T56" fmla="*/ 74249 w 384"/>
                <a:gd name="T57" fmla="*/ 74309 h 376"/>
                <a:gd name="T58" fmla="*/ 74249 w 384"/>
                <a:gd name="T59" fmla="*/ 14862 h 376"/>
                <a:gd name="T60" fmla="*/ 44549 w 384"/>
                <a:gd name="T61" fmla="*/ 29723 h 376"/>
                <a:gd name="T62" fmla="*/ 74249 w 384"/>
                <a:gd name="T63" fmla="*/ 0 h 376"/>
                <a:gd name="T64" fmla="*/ 103948 w 384"/>
                <a:gd name="T65" fmla="*/ 29723 h 376"/>
                <a:gd name="T66" fmla="*/ 148497 w 384"/>
                <a:gd name="T67" fmla="*/ 44585 h 376"/>
                <a:gd name="T68" fmla="*/ 326694 w 384"/>
                <a:gd name="T69" fmla="*/ 44585 h 376"/>
                <a:gd name="T70" fmla="*/ 415792 w 384"/>
                <a:gd name="T71" fmla="*/ 44585 h 376"/>
                <a:gd name="T72" fmla="*/ 504891 w 384"/>
                <a:gd name="T73" fmla="*/ 44585 h 376"/>
                <a:gd name="T74" fmla="*/ 534590 w 384"/>
                <a:gd name="T75" fmla="*/ 29723 h 376"/>
                <a:gd name="T76" fmla="*/ 534590 w 384"/>
                <a:gd name="T77" fmla="*/ 59447 h 376"/>
                <a:gd name="T78" fmla="*/ 623689 w 384"/>
                <a:gd name="T79" fmla="*/ 133755 h 376"/>
                <a:gd name="T80" fmla="*/ 653388 w 384"/>
                <a:gd name="T81" fmla="*/ 148617 h 376"/>
                <a:gd name="T82" fmla="*/ 653388 w 384"/>
                <a:gd name="T83" fmla="*/ 193202 h 376"/>
                <a:gd name="T84" fmla="*/ 712787 w 384"/>
                <a:gd name="T85" fmla="*/ 237787 h 376"/>
                <a:gd name="T86" fmla="*/ 683088 w 384"/>
                <a:gd name="T87" fmla="*/ 237787 h 376"/>
                <a:gd name="T88" fmla="*/ 683088 w 384"/>
                <a:gd name="T89" fmla="*/ 267511 h 376"/>
                <a:gd name="T90" fmla="*/ 608839 w 384"/>
                <a:gd name="T91" fmla="*/ 312096 h 376"/>
                <a:gd name="T92" fmla="*/ 564290 w 384"/>
                <a:gd name="T93" fmla="*/ 297234 h 376"/>
                <a:gd name="T94" fmla="*/ 519741 w 384"/>
                <a:gd name="T95" fmla="*/ 252649 h 376"/>
                <a:gd name="T96" fmla="*/ 490041 w 384"/>
                <a:gd name="T97" fmla="*/ 208064 h 376"/>
                <a:gd name="T98" fmla="*/ 445492 w 384"/>
                <a:gd name="T99" fmla="*/ 193202 h 376"/>
                <a:gd name="T100" fmla="*/ 430642 w 384"/>
                <a:gd name="T101" fmla="*/ 208064 h 376"/>
                <a:gd name="T102" fmla="*/ 475191 w 384"/>
                <a:gd name="T103" fmla="*/ 237787 h 376"/>
                <a:gd name="T104" fmla="*/ 490041 w 384"/>
                <a:gd name="T105" fmla="*/ 267511 h 376"/>
                <a:gd name="T106" fmla="*/ 475191 w 384"/>
                <a:gd name="T107" fmla="*/ 356681 h 376"/>
                <a:gd name="T108" fmla="*/ 475191 w 384"/>
                <a:gd name="T109" fmla="*/ 386404 h 376"/>
                <a:gd name="T110" fmla="*/ 460342 w 384"/>
                <a:gd name="T111" fmla="*/ 430989 h 376"/>
                <a:gd name="T112" fmla="*/ 475191 w 384"/>
                <a:gd name="T113" fmla="*/ 564745 h 376"/>
                <a:gd name="T114" fmla="*/ 400943 w 384"/>
                <a:gd name="T115" fmla="*/ 624191 h 376"/>
                <a:gd name="T116" fmla="*/ 400943 w 384"/>
                <a:gd name="T117" fmla="*/ 698500 h 3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4" h="376">
                  <a:moveTo>
                    <a:pt x="208" y="376"/>
                  </a:moveTo>
                  <a:lnTo>
                    <a:pt x="208" y="344"/>
                  </a:lnTo>
                  <a:lnTo>
                    <a:pt x="200" y="280"/>
                  </a:lnTo>
                  <a:lnTo>
                    <a:pt x="176" y="240"/>
                  </a:lnTo>
                  <a:lnTo>
                    <a:pt x="168" y="240"/>
                  </a:lnTo>
                  <a:lnTo>
                    <a:pt x="160" y="240"/>
                  </a:lnTo>
                  <a:lnTo>
                    <a:pt x="152" y="248"/>
                  </a:lnTo>
                  <a:lnTo>
                    <a:pt x="144" y="248"/>
                  </a:lnTo>
                  <a:lnTo>
                    <a:pt x="136" y="256"/>
                  </a:lnTo>
                  <a:lnTo>
                    <a:pt x="136" y="264"/>
                  </a:lnTo>
                  <a:lnTo>
                    <a:pt x="128" y="280"/>
                  </a:lnTo>
                  <a:lnTo>
                    <a:pt x="120" y="280"/>
                  </a:lnTo>
                  <a:lnTo>
                    <a:pt x="120" y="288"/>
                  </a:lnTo>
                  <a:lnTo>
                    <a:pt x="120" y="296"/>
                  </a:lnTo>
                  <a:lnTo>
                    <a:pt x="112" y="296"/>
                  </a:lnTo>
                  <a:lnTo>
                    <a:pt x="104" y="288"/>
                  </a:lnTo>
                  <a:lnTo>
                    <a:pt x="96" y="288"/>
                  </a:lnTo>
                  <a:lnTo>
                    <a:pt x="96" y="272"/>
                  </a:lnTo>
                  <a:lnTo>
                    <a:pt x="96" y="256"/>
                  </a:lnTo>
                  <a:lnTo>
                    <a:pt x="104" y="256"/>
                  </a:lnTo>
                  <a:lnTo>
                    <a:pt x="112" y="248"/>
                  </a:lnTo>
                  <a:lnTo>
                    <a:pt x="120" y="224"/>
                  </a:lnTo>
                  <a:lnTo>
                    <a:pt x="128" y="216"/>
                  </a:lnTo>
                  <a:lnTo>
                    <a:pt x="128" y="208"/>
                  </a:lnTo>
                  <a:lnTo>
                    <a:pt x="128" y="184"/>
                  </a:lnTo>
                  <a:lnTo>
                    <a:pt x="128" y="176"/>
                  </a:lnTo>
                  <a:lnTo>
                    <a:pt x="120" y="160"/>
                  </a:lnTo>
                  <a:lnTo>
                    <a:pt x="112" y="152"/>
                  </a:lnTo>
                  <a:lnTo>
                    <a:pt x="112" y="144"/>
                  </a:lnTo>
                  <a:lnTo>
                    <a:pt x="120" y="144"/>
                  </a:lnTo>
                  <a:lnTo>
                    <a:pt x="128" y="144"/>
                  </a:lnTo>
                  <a:lnTo>
                    <a:pt x="120" y="136"/>
                  </a:lnTo>
                  <a:lnTo>
                    <a:pt x="104" y="120"/>
                  </a:lnTo>
                  <a:lnTo>
                    <a:pt x="96" y="120"/>
                  </a:lnTo>
                  <a:lnTo>
                    <a:pt x="80" y="112"/>
                  </a:lnTo>
                  <a:lnTo>
                    <a:pt x="72" y="104"/>
                  </a:lnTo>
                  <a:lnTo>
                    <a:pt x="64" y="104"/>
                  </a:lnTo>
                  <a:lnTo>
                    <a:pt x="48" y="96"/>
                  </a:lnTo>
                  <a:lnTo>
                    <a:pt x="32" y="88"/>
                  </a:lnTo>
                  <a:lnTo>
                    <a:pt x="16" y="80"/>
                  </a:lnTo>
                  <a:lnTo>
                    <a:pt x="8" y="80"/>
                  </a:lnTo>
                  <a:lnTo>
                    <a:pt x="0" y="72"/>
                  </a:lnTo>
                  <a:lnTo>
                    <a:pt x="8" y="72"/>
                  </a:lnTo>
                  <a:lnTo>
                    <a:pt x="8" y="80"/>
                  </a:lnTo>
                  <a:lnTo>
                    <a:pt x="16" y="80"/>
                  </a:lnTo>
                  <a:lnTo>
                    <a:pt x="8" y="64"/>
                  </a:lnTo>
                  <a:lnTo>
                    <a:pt x="16" y="56"/>
                  </a:lnTo>
                  <a:lnTo>
                    <a:pt x="16" y="64"/>
                  </a:lnTo>
                  <a:lnTo>
                    <a:pt x="24" y="64"/>
                  </a:lnTo>
                  <a:lnTo>
                    <a:pt x="32" y="56"/>
                  </a:lnTo>
                  <a:lnTo>
                    <a:pt x="40" y="56"/>
                  </a:lnTo>
                  <a:lnTo>
                    <a:pt x="64" y="56"/>
                  </a:lnTo>
                  <a:lnTo>
                    <a:pt x="64" y="48"/>
                  </a:lnTo>
                  <a:lnTo>
                    <a:pt x="56" y="40"/>
                  </a:lnTo>
                  <a:lnTo>
                    <a:pt x="40" y="40"/>
                  </a:lnTo>
                  <a:lnTo>
                    <a:pt x="40" y="32"/>
                  </a:lnTo>
                  <a:lnTo>
                    <a:pt x="40" y="8"/>
                  </a:lnTo>
                  <a:lnTo>
                    <a:pt x="32" y="8"/>
                  </a:lnTo>
                  <a:lnTo>
                    <a:pt x="24" y="16"/>
                  </a:lnTo>
                  <a:lnTo>
                    <a:pt x="32" y="8"/>
                  </a:lnTo>
                  <a:lnTo>
                    <a:pt x="40" y="0"/>
                  </a:lnTo>
                  <a:lnTo>
                    <a:pt x="48" y="0"/>
                  </a:lnTo>
                  <a:lnTo>
                    <a:pt x="56" y="16"/>
                  </a:lnTo>
                  <a:lnTo>
                    <a:pt x="56" y="24"/>
                  </a:lnTo>
                  <a:lnTo>
                    <a:pt x="80" y="24"/>
                  </a:lnTo>
                  <a:lnTo>
                    <a:pt x="128" y="24"/>
                  </a:lnTo>
                  <a:lnTo>
                    <a:pt x="160" y="24"/>
                  </a:lnTo>
                  <a:lnTo>
                    <a:pt x="176" y="24"/>
                  </a:lnTo>
                  <a:lnTo>
                    <a:pt x="224" y="24"/>
                  </a:lnTo>
                  <a:lnTo>
                    <a:pt x="232" y="32"/>
                  </a:lnTo>
                  <a:lnTo>
                    <a:pt x="272" y="24"/>
                  </a:lnTo>
                  <a:lnTo>
                    <a:pt x="280" y="16"/>
                  </a:lnTo>
                  <a:lnTo>
                    <a:pt x="288" y="16"/>
                  </a:lnTo>
                  <a:lnTo>
                    <a:pt x="288" y="24"/>
                  </a:lnTo>
                  <a:lnTo>
                    <a:pt x="288" y="32"/>
                  </a:lnTo>
                  <a:lnTo>
                    <a:pt x="336" y="80"/>
                  </a:lnTo>
                  <a:lnTo>
                    <a:pt x="336" y="72"/>
                  </a:lnTo>
                  <a:lnTo>
                    <a:pt x="352" y="80"/>
                  </a:lnTo>
                  <a:lnTo>
                    <a:pt x="344" y="88"/>
                  </a:lnTo>
                  <a:lnTo>
                    <a:pt x="352" y="104"/>
                  </a:lnTo>
                  <a:lnTo>
                    <a:pt x="368" y="120"/>
                  </a:lnTo>
                  <a:lnTo>
                    <a:pt x="384" y="128"/>
                  </a:lnTo>
                  <a:lnTo>
                    <a:pt x="384" y="136"/>
                  </a:lnTo>
                  <a:lnTo>
                    <a:pt x="376" y="136"/>
                  </a:lnTo>
                  <a:lnTo>
                    <a:pt x="368" y="128"/>
                  </a:lnTo>
                  <a:lnTo>
                    <a:pt x="352" y="128"/>
                  </a:lnTo>
                  <a:lnTo>
                    <a:pt x="352" y="136"/>
                  </a:lnTo>
                  <a:lnTo>
                    <a:pt x="368" y="144"/>
                  </a:lnTo>
                  <a:lnTo>
                    <a:pt x="368" y="152"/>
                  </a:lnTo>
                  <a:lnTo>
                    <a:pt x="344" y="168"/>
                  </a:lnTo>
                  <a:lnTo>
                    <a:pt x="328" y="168"/>
                  </a:lnTo>
                  <a:lnTo>
                    <a:pt x="320" y="152"/>
                  </a:lnTo>
                  <a:lnTo>
                    <a:pt x="304" y="152"/>
                  </a:lnTo>
                  <a:lnTo>
                    <a:pt x="304" y="160"/>
                  </a:lnTo>
                  <a:lnTo>
                    <a:pt x="296" y="168"/>
                  </a:lnTo>
                  <a:lnTo>
                    <a:pt x="280" y="136"/>
                  </a:lnTo>
                  <a:lnTo>
                    <a:pt x="272" y="128"/>
                  </a:lnTo>
                  <a:lnTo>
                    <a:pt x="264" y="112"/>
                  </a:lnTo>
                  <a:lnTo>
                    <a:pt x="264" y="104"/>
                  </a:lnTo>
                  <a:lnTo>
                    <a:pt x="240" y="104"/>
                  </a:lnTo>
                  <a:lnTo>
                    <a:pt x="232" y="112"/>
                  </a:lnTo>
                  <a:lnTo>
                    <a:pt x="240" y="112"/>
                  </a:lnTo>
                  <a:lnTo>
                    <a:pt x="256" y="128"/>
                  </a:lnTo>
                  <a:lnTo>
                    <a:pt x="264" y="144"/>
                  </a:lnTo>
                  <a:lnTo>
                    <a:pt x="272" y="152"/>
                  </a:lnTo>
                  <a:lnTo>
                    <a:pt x="272" y="176"/>
                  </a:lnTo>
                  <a:lnTo>
                    <a:pt x="256" y="192"/>
                  </a:lnTo>
                  <a:lnTo>
                    <a:pt x="256" y="200"/>
                  </a:lnTo>
                  <a:lnTo>
                    <a:pt x="256" y="208"/>
                  </a:lnTo>
                  <a:lnTo>
                    <a:pt x="248" y="216"/>
                  </a:lnTo>
                  <a:lnTo>
                    <a:pt x="248" y="224"/>
                  </a:lnTo>
                  <a:lnTo>
                    <a:pt x="248" y="232"/>
                  </a:lnTo>
                  <a:lnTo>
                    <a:pt x="256" y="272"/>
                  </a:lnTo>
                  <a:lnTo>
                    <a:pt x="256" y="304"/>
                  </a:lnTo>
                  <a:lnTo>
                    <a:pt x="216" y="336"/>
                  </a:lnTo>
                  <a:lnTo>
                    <a:pt x="216" y="352"/>
                  </a:lnTo>
                  <a:lnTo>
                    <a:pt x="216" y="376"/>
                  </a:lnTo>
                  <a:lnTo>
                    <a:pt x="208" y="376"/>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139"/>
            <p:cNvSpPr>
              <a:spLocks/>
            </p:cNvSpPr>
            <p:nvPr/>
          </p:nvSpPr>
          <p:spPr bwMode="auto">
            <a:xfrm>
              <a:off x="5487591" y="2146698"/>
              <a:ext cx="813197" cy="411956"/>
            </a:xfrm>
            <a:custGeom>
              <a:avLst/>
              <a:gdLst>
                <a:gd name="T0" fmla="*/ 935733 w 584"/>
                <a:gd name="T1" fmla="*/ 59381 h 296"/>
                <a:gd name="T2" fmla="*/ 935733 w 584"/>
                <a:gd name="T3" fmla="*/ 44536 h 296"/>
                <a:gd name="T4" fmla="*/ 891174 w 584"/>
                <a:gd name="T5" fmla="*/ 59381 h 296"/>
                <a:gd name="T6" fmla="*/ 846616 w 584"/>
                <a:gd name="T7" fmla="*/ 59381 h 296"/>
                <a:gd name="T8" fmla="*/ 816910 w 584"/>
                <a:gd name="T9" fmla="*/ 59381 h 296"/>
                <a:gd name="T10" fmla="*/ 802057 w 584"/>
                <a:gd name="T11" fmla="*/ 59381 h 296"/>
                <a:gd name="T12" fmla="*/ 727792 w 584"/>
                <a:gd name="T13" fmla="*/ 44536 h 296"/>
                <a:gd name="T14" fmla="*/ 712939 w 584"/>
                <a:gd name="T15" fmla="*/ 0 h 296"/>
                <a:gd name="T16" fmla="*/ 638675 w 584"/>
                <a:gd name="T17" fmla="*/ 0 h 296"/>
                <a:gd name="T18" fmla="*/ 638675 w 584"/>
                <a:gd name="T19" fmla="*/ 44536 h 296"/>
                <a:gd name="T20" fmla="*/ 594116 w 584"/>
                <a:gd name="T21" fmla="*/ 74226 h 296"/>
                <a:gd name="T22" fmla="*/ 549557 w 584"/>
                <a:gd name="T23" fmla="*/ 103917 h 296"/>
                <a:gd name="T24" fmla="*/ 549557 w 584"/>
                <a:gd name="T25" fmla="*/ 133607 h 296"/>
                <a:gd name="T26" fmla="*/ 504999 w 584"/>
                <a:gd name="T27" fmla="*/ 163298 h 296"/>
                <a:gd name="T28" fmla="*/ 460440 w 584"/>
                <a:gd name="T29" fmla="*/ 222679 h 296"/>
                <a:gd name="T30" fmla="*/ 430734 w 584"/>
                <a:gd name="T31" fmla="*/ 192989 h 296"/>
                <a:gd name="T32" fmla="*/ 401028 w 584"/>
                <a:gd name="T33" fmla="*/ 267215 h 296"/>
                <a:gd name="T34" fmla="*/ 371323 w 584"/>
                <a:gd name="T35" fmla="*/ 237524 h 296"/>
                <a:gd name="T36" fmla="*/ 326764 w 584"/>
                <a:gd name="T37" fmla="*/ 282060 h 296"/>
                <a:gd name="T38" fmla="*/ 267352 w 584"/>
                <a:gd name="T39" fmla="*/ 267215 h 296"/>
                <a:gd name="T40" fmla="*/ 267352 w 584"/>
                <a:gd name="T41" fmla="*/ 252370 h 296"/>
                <a:gd name="T42" fmla="*/ 252499 w 584"/>
                <a:gd name="T43" fmla="*/ 282060 h 296"/>
                <a:gd name="T44" fmla="*/ 237646 w 584"/>
                <a:gd name="T45" fmla="*/ 267215 h 296"/>
                <a:gd name="T46" fmla="*/ 207941 w 584"/>
                <a:gd name="T47" fmla="*/ 267215 h 296"/>
                <a:gd name="T48" fmla="*/ 207941 w 584"/>
                <a:gd name="T49" fmla="*/ 282060 h 296"/>
                <a:gd name="T50" fmla="*/ 193088 w 584"/>
                <a:gd name="T51" fmla="*/ 296905 h 296"/>
                <a:gd name="T52" fmla="*/ 193088 w 584"/>
                <a:gd name="T53" fmla="*/ 311751 h 296"/>
                <a:gd name="T54" fmla="*/ 193088 w 584"/>
                <a:gd name="T55" fmla="*/ 341441 h 296"/>
                <a:gd name="T56" fmla="*/ 163382 w 584"/>
                <a:gd name="T57" fmla="*/ 356286 h 296"/>
                <a:gd name="T58" fmla="*/ 148529 w 584"/>
                <a:gd name="T59" fmla="*/ 415668 h 296"/>
                <a:gd name="T60" fmla="*/ 133676 w 584"/>
                <a:gd name="T61" fmla="*/ 430513 h 296"/>
                <a:gd name="T62" fmla="*/ 44559 w 584"/>
                <a:gd name="T63" fmla="*/ 430513 h 296"/>
                <a:gd name="T64" fmla="*/ 44559 w 584"/>
                <a:gd name="T65" fmla="*/ 460203 h 296"/>
                <a:gd name="T66" fmla="*/ 59412 w 584"/>
                <a:gd name="T67" fmla="*/ 475049 h 296"/>
                <a:gd name="T68" fmla="*/ 44559 w 584"/>
                <a:gd name="T69" fmla="*/ 534430 h 296"/>
                <a:gd name="T70" fmla="*/ 29706 w 584"/>
                <a:gd name="T71" fmla="*/ 534430 h 296"/>
                <a:gd name="T72" fmla="*/ 222794 w 584"/>
                <a:gd name="T73" fmla="*/ 534430 h 296"/>
                <a:gd name="T74" fmla="*/ 207941 w 584"/>
                <a:gd name="T75" fmla="*/ 504739 h 296"/>
                <a:gd name="T76" fmla="*/ 267352 w 584"/>
                <a:gd name="T77" fmla="*/ 504739 h 296"/>
                <a:gd name="T78" fmla="*/ 894887 w 584"/>
                <a:gd name="T79" fmla="*/ 434224 h 296"/>
                <a:gd name="T80" fmla="*/ 965439 w 584"/>
                <a:gd name="T81" fmla="*/ 385977 h 296"/>
                <a:gd name="T82" fmla="*/ 1013711 w 584"/>
                <a:gd name="T83" fmla="*/ 315462 h 296"/>
                <a:gd name="T84" fmla="*/ 1054556 w 584"/>
                <a:gd name="T85" fmla="*/ 267215 h 296"/>
                <a:gd name="T86" fmla="*/ 1084262 w 584"/>
                <a:gd name="T87" fmla="*/ 237524 h 296"/>
                <a:gd name="T88" fmla="*/ 1054556 w 584"/>
                <a:gd name="T89" fmla="*/ 222679 h 296"/>
                <a:gd name="T90" fmla="*/ 1024850 w 584"/>
                <a:gd name="T91" fmla="*/ 207834 h 296"/>
                <a:gd name="T92" fmla="*/ 980292 w 584"/>
                <a:gd name="T93" fmla="*/ 133607 h 296"/>
                <a:gd name="T94" fmla="*/ 965439 w 584"/>
                <a:gd name="T95" fmla="*/ 89072 h 296"/>
                <a:gd name="T96" fmla="*/ 965439 w 584"/>
                <a:gd name="T97" fmla="*/ 74226 h 2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4" h="296">
                  <a:moveTo>
                    <a:pt x="520" y="40"/>
                  </a:moveTo>
                  <a:lnTo>
                    <a:pt x="512" y="32"/>
                  </a:lnTo>
                  <a:lnTo>
                    <a:pt x="504" y="32"/>
                  </a:lnTo>
                  <a:lnTo>
                    <a:pt x="504" y="24"/>
                  </a:lnTo>
                  <a:lnTo>
                    <a:pt x="496" y="16"/>
                  </a:lnTo>
                  <a:lnTo>
                    <a:pt x="488" y="16"/>
                  </a:lnTo>
                  <a:lnTo>
                    <a:pt x="480" y="32"/>
                  </a:lnTo>
                  <a:lnTo>
                    <a:pt x="472" y="32"/>
                  </a:lnTo>
                  <a:lnTo>
                    <a:pt x="456" y="32"/>
                  </a:lnTo>
                  <a:lnTo>
                    <a:pt x="448" y="24"/>
                  </a:lnTo>
                  <a:lnTo>
                    <a:pt x="440" y="24"/>
                  </a:lnTo>
                  <a:lnTo>
                    <a:pt x="440" y="32"/>
                  </a:lnTo>
                  <a:lnTo>
                    <a:pt x="432" y="32"/>
                  </a:lnTo>
                  <a:lnTo>
                    <a:pt x="416" y="24"/>
                  </a:lnTo>
                  <a:lnTo>
                    <a:pt x="392" y="24"/>
                  </a:lnTo>
                  <a:lnTo>
                    <a:pt x="392" y="16"/>
                  </a:lnTo>
                  <a:lnTo>
                    <a:pt x="384" y="0"/>
                  </a:lnTo>
                  <a:lnTo>
                    <a:pt x="360" y="0"/>
                  </a:lnTo>
                  <a:lnTo>
                    <a:pt x="344" y="0"/>
                  </a:lnTo>
                  <a:lnTo>
                    <a:pt x="336" y="8"/>
                  </a:lnTo>
                  <a:lnTo>
                    <a:pt x="336" y="16"/>
                  </a:lnTo>
                  <a:lnTo>
                    <a:pt x="344" y="24"/>
                  </a:lnTo>
                  <a:lnTo>
                    <a:pt x="344" y="32"/>
                  </a:lnTo>
                  <a:lnTo>
                    <a:pt x="328" y="32"/>
                  </a:lnTo>
                  <a:lnTo>
                    <a:pt x="320" y="40"/>
                  </a:lnTo>
                  <a:lnTo>
                    <a:pt x="312" y="40"/>
                  </a:lnTo>
                  <a:lnTo>
                    <a:pt x="296" y="40"/>
                  </a:lnTo>
                  <a:lnTo>
                    <a:pt x="296" y="56"/>
                  </a:lnTo>
                  <a:lnTo>
                    <a:pt x="304" y="56"/>
                  </a:lnTo>
                  <a:lnTo>
                    <a:pt x="304" y="64"/>
                  </a:lnTo>
                  <a:lnTo>
                    <a:pt x="296" y="72"/>
                  </a:lnTo>
                  <a:lnTo>
                    <a:pt x="288" y="88"/>
                  </a:lnTo>
                  <a:lnTo>
                    <a:pt x="280" y="88"/>
                  </a:lnTo>
                  <a:lnTo>
                    <a:pt x="272" y="88"/>
                  </a:lnTo>
                  <a:lnTo>
                    <a:pt x="272" y="112"/>
                  </a:lnTo>
                  <a:lnTo>
                    <a:pt x="264" y="120"/>
                  </a:lnTo>
                  <a:lnTo>
                    <a:pt x="248" y="120"/>
                  </a:lnTo>
                  <a:lnTo>
                    <a:pt x="240" y="112"/>
                  </a:lnTo>
                  <a:lnTo>
                    <a:pt x="240" y="104"/>
                  </a:lnTo>
                  <a:lnTo>
                    <a:pt x="232" y="104"/>
                  </a:lnTo>
                  <a:lnTo>
                    <a:pt x="224" y="128"/>
                  </a:lnTo>
                  <a:lnTo>
                    <a:pt x="224" y="144"/>
                  </a:lnTo>
                  <a:lnTo>
                    <a:pt x="216" y="144"/>
                  </a:lnTo>
                  <a:lnTo>
                    <a:pt x="208" y="136"/>
                  </a:lnTo>
                  <a:lnTo>
                    <a:pt x="208" y="128"/>
                  </a:lnTo>
                  <a:lnTo>
                    <a:pt x="200" y="128"/>
                  </a:lnTo>
                  <a:lnTo>
                    <a:pt x="184" y="144"/>
                  </a:lnTo>
                  <a:lnTo>
                    <a:pt x="184" y="152"/>
                  </a:lnTo>
                  <a:lnTo>
                    <a:pt x="176" y="152"/>
                  </a:lnTo>
                  <a:lnTo>
                    <a:pt x="160" y="136"/>
                  </a:lnTo>
                  <a:lnTo>
                    <a:pt x="152" y="136"/>
                  </a:lnTo>
                  <a:lnTo>
                    <a:pt x="144" y="144"/>
                  </a:lnTo>
                  <a:lnTo>
                    <a:pt x="144" y="136"/>
                  </a:lnTo>
                  <a:lnTo>
                    <a:pt x="144" y="144"/>
                  </a:lnTo>
                  <a:lnTo>
                    <a:pt x="144" y="152"/>
                  </a:lnTo>
                  <a:lnTo>
                    <a:pt x="136" y="152"/>
                  </a:lnTo>
                  <a:lnTo>
                    <a:pt x="128" y="144"/>
                  </a:lnTo>
                  <a:lnTo>
                    <a:pt x="120" y="144"/>
                  </a:lnTo>
                  <a:lnTo>
                    <a:pt x="112" y="144"/>
                  </a:lnTo>
                  <a:lnTo>
                    <a:pt x="112" y="152"/>
                  </a:lnTo>
                  <a:lnTo>
                    <a:pt x="112" y="160"/>
                  </a:lnTo>
                  <a:lnTo>
                    <a:pt x="104" y="160"/>
                  </a:lnTo>
                  <a:lnTo>
                    <a:pt x="112" y="160"/>
                  </a:lnTo>
                  <a:lnTo>
                    <a:pt x="104" y="168"/>
                  </a:lnTo>
                  <a:lnTo>
                    <a:pt x="96" y="176"/>
                  </a:lnTo>
                  <a:lnTo>
                    <a:pt x="104" y="184"/>
                  </a:lnTo>
                  <a:lnTo>
                    <a:pt x="104" y="192"/>
                  </a:lnTo>
                  <a:lnTo>
                    <a:pt x="88" y="192"/>
                  </a:lnTo>
                  <a:lnTo>
                    <a:pt x="72" y="200"/>
                  </a:lnTo>
                  <a:lnTo>
                    <a:pt x="72" y="216"/>
                  </a:lnTo>
                  <a:lnTo>
                    <a:pt x="80" y="224"/>
                  </a:lnTo>
                  <a:lnTo>
                    <a:pt x="80" y="232"/>
                  </a:lnTo>
                  <a:lnTo>
                    <a:pt x="72" y="232"/>
                  </a:lnTo>
                  <a:lnTo>
                    <a:pt x="48" y="224"/>
                  </a:lnTo>
                  <a:lnTo>
                    <a:pt x="32" y="224"/>
                  </a:lnTo>
                  <a:lnTo>
                    <a:pt x="24" y="232"/>
                  </a:lnTo>
                  <a:lnTo>
                    <a:pt x="16" y="240"/>
                  </a:lnTo>
                  <a:lnTo>
                    <a:pt x="24" y="248"/>
                  </a:lnTo>
                  <a:lnTo>
                    <a:pt x="32" y="256"/>
                  </a:lnTo>
                  <a:lnTo>
                    <a:pt x="24" y="256"/>
                  </a:lnTo>
                  <a:lnTo>
                    <a:pt x="24" y="288"/>
                  </a:lnTo>
                  <a:lnTo>
                    <a:pt x="16" y="288"/>
                  </a:lnTo>
                  <a:lnTo>
                    <a:pt x="0" y="296"/>
                  </a:lnTo>
                  <a:lnTo>
                    <a:pt x="120" y="288"/>
                  </a:lnTo>
                  <a:lnTo>
                    <a:pt x="112" y="272"/>
                  </a:lnTo>
                  <a:lnTo>
                    <a:pt x="120" y="272"/>
                  </a:lnTo>
                  <a:lnTo>
                    <a:pt x="136" y="272"/>
                  </a:lnTo>
                  <a:lnTo>
                    <a:pt x="144" y="272"/>
                  </a:lnTo>
                  <a:lnTo>
                    <a:pt x="448" y="248"/>
                  </a:lnTo>
                  <a:lnTo>
                    <a:pt x="464" y="240"/>
                  </a:lnTo>
                  <a:lnTo>
                    <a:pt x="482" y="234"/>
                  </a:lnTo>
                  <a:lnTo>
                    <a:pt x="504" y="216"/>
                  </a:lnTo>
                  <a:lnTo>
                    <a:pt x="504" y="208"/>
                  </a:lnTo>
                  <a:lnTo>
                    <a:pt x="520" y="208"/>
                  </a:lnTo>
                  <a:lnTo>
                    <a:pt x="526" y="194"/>
                  </a:lnTo>
                  <a:lnTo>
                    <a:pt x="536" y="184"/>
                  </a:lnTo>
                  <a:lnTo>
                    <a:pt x="546" y="170"/>
                  </a:lnTo>
                  <a:lnTo>
                    <a:pt x="560" y="160"/>
                  </a:lnTo>
                  <a:lnTo>
                    <a:pt x="568" y="152"/>
                  </a:lnTo>
                  <a:lnTo>
                    <a:pt x="568" y="144"/>
                  </a:lnTo>
                  <a:lnTo>
                    <a:pt x="568" y="152"/>
                  </a:lnTo>
                  <a:lnTo>
                    <a:pt x="584" y="128"/>
                  </a:lnTo>
                  <a:lnTo>
                    <a:pt x="576" y="128"/>
                  </a:lnTo>
                  <a:lnTo>
                    <a:pt x="568" y="120"/>
                  </a:lnTo>
                  <a:lnTo>
                    <a:pt x="560" y="120"/>
                  </a:lnTo>
                  <a:lnTo>
                    <a:pt x="552" y="112"/>
                  </a:lnTo>
                  <a:lnTo>
                    <a:pt x="536" y="88"/>
                  </a:lnTo>
                  <a:lnTo>
                    <a:pt x="528" y="72"/>
                  </a:lnTo>
                  <a:lnTo>
                    <a:pt x="528" y="64"/>
                  </a:lnTo>
                  <a:lnTo>
                    <a:pt x="528" y="56"/>
                  </a:lnTo>
                  <a:lnTo>
                    <a:pt x="520" y="48"/>
                  </a:lnTo>
                  <a:lnTo>
                    <a:pt x="520" y="40"/>
                  </a:lnTo>
                  <a:lnTo>
                    <a:pt x="528" y="40"/>
                  </a:lnTo>
                  <a:lnTo>
                    <a:pt x="520" y="40"/>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140"/>
            <p:cNvSpPr>
              <a:spLocks/>
            </p:cNvSpPr>
            <p:nvPr/>
          </p:nvSpPr>
          <p:spPr bwMode="auto">
            <a:xfrm>
              <a:off x="6212682" y="1868091"/>
              <a:ext cx="511969" cy="501253"/>
            </a:xfrm>
            <a:custGeom>
              <a:avLst/>
              <a:gdLst>
                <a:gd name="T0" fmla="*/ 89038 w 368"/>
                <a:gd name="T1" fmla="*/ 594077 h 360"/>
                <a:gd name="T2" fmla="*/ 59359 w 368"/>
                <a:gd name="T3" fmla="*/ 579225 h 360"/>
                <a:gd name="T4" fmla="*/ 14840 w 368"/>
                <a:gd name="T5" fmla="*/ 504966 h 360"/>
                <a:gd name="T6" fmla="*/ 0 w 368"/>
                <a:gd name="T7" fmla="*/ 460410 h 360"/>
                <a:gd name="T8" fmla="*/ 0 w 368"/>
                <a:gd name="T9" fmla="*/ 445558 h 360"/>
                <a:gd name="T10" fmla="*/ 29679 w 368"/>
                <a:gd name="T11" fmla="*/ 445558 h 360"/>
                <a:gd name="T12" fmla="*/ 59359 w 368"/>
                <a:gd name="T13" fmla="*/ 415854 h 360"/>
                <a:gd name="T14" fmla="*/ 59359 w 368"/>
                <a:gd name="T15" fmla="*/ 356446 h 360"/>
                <a:gd name="T16" fmla="*/ 89038 w 368"/>
                <a:gd name="T17" fmla="*/ 356446 h 360"/>
                <a:gd name="T18" fmla="*/ 103878 w 368"/>
                <a:gd name="T19" fmla="*/ 326743 h 360"/>
                <a:gd name="T20" fmla="*/ 148397 w 368"/>
                <a:gd name="T21" fmla="*/ 252483 h 360"/>
                <a:gd name="T22" fmla="*/ 148397 w 368"/>
                <a:gd name="T23" fmla="*/ 252483 h 360"/>
                <a:gd name="T24" fmla="*/ 207755 w 368"/>
                <a:gd name="T25" fmla="*/ 207927 h 360"/>
                <a:gd name="T26" fmla="*/ 222595 w 368"/>
                <a:gd name="T27" fmla="*/ 148519 h 360"/>
                <a:gd name="T28" fmla="*/ 237435 w 368"/>
                <a:gd name="T29" fmla="*/ 74260 h 360"/>
                <a:gd name="T30" fmla="*/ 222595 w 368"/>
                <a:gd name="T31" fmla="*/ 0 h 360"/>
                <a:gd name="T32" fmla="*/ 237435 w 368"/>
                <a:gd name="T33" fmla="*/ 0 h 360"/>
                <a:gd name="T34" fmla="*/ 415511 w 368"/>
                <a:gd name="T35" fmla="*/ 133667 h 360"/>
                <a:gd name="T36" fmla="*/ 430351 w 368"/>
                <a:gd name="T37" fmla="*/ 222779 h 360"/>
                <a:gd name="T38" fmla="*/ 474870 w 368"/>
                <a:gd name="T39" fmla="*/ 178223 h 360"/>
                <a:gd name="T40" fmla="*/ 519389 w 368"/>
                <a:gd name="T41" fmla="*/ 148519 h 360"/>
                <a:gd name="T42" fmla="*/ 549068 w 368"/>
                <a:gd name="T43" fmla="*/ 148519 h 360"/>
                <a:gd name="T44" fmla="*/ 578747 w 368"/>
                <a:gd name="T45" fmla="*/ 118815 h 360"/>
                <a:gd name="T46" fmla="*/ 638106 w 368"/>
                <a:gd name="T47" fmla="*/ 118815 h 360"/>
                <a:gd name="T48" fmla="*/ 652946 w 368"/>
                <a:gd name="T49" fmla="*/ 118815 h 360"/>
                <a:gd name="T50" fmla="*/ 682625 w 368"/>
                <a:gd name="T51" fmla="*/ 163371 h 360"/>
                <a:gd name="T52" fmla="*/ 667785 w 368"/>
                <a:gd name="T53" fmla="*/ 193075 h 360"/>
                <a:gd name="T54" fmla="*/ 608427 w 368"/>
                <a:gd name="T55" fmla="*/ 178223 h 360"/>
                <a:gd name="T56" fmla="*/ 578747 w 368"/>
                <a:gd name="T57" fmla="*/ 163371 h 360"/>
                <a:gd name="T58" fmla="*/ 563908 w 368"/>
                <a:gd name="T59" fmla="*/ 222779 h 360"/>
                <a:gd name="T60" fmla="*/ 549068 w 368"/>
                <a:gd name="T61" fmla="*/ 267335 h 360"/>
                <a:gd name="T62" fmla="*/ 534228 w 368"/>
                <a:gd name="T63" fmla="*/ 297039 h 360"/>
                <a:gd name="T64" fmla="*/ 489709 w 368"/>
                <a:gd name="T65" fmla="*/ 297039 h 360"/>
                <a:gd name="T66" fmla="*/ 489709 w 368"/>
                <a:gd name="T67" fmla="*/ 356446 h 360"/>
                <a:gd name="T68" fmla="*/ 430351 w 368"/>
                <a:gd name="T69" fmla="*/ 356446 h 360"/>
                <a:gd name="T70" fmla="*/ 415511 w 368"/>
                <a:gd name="T71" fmla="*/ 386150 h 360"/>
                <a:gd name="T72" fmla="*/ 415511 w 368"/>
                <a:gd name="T73" fmla="*/ 415854 h 360"/>
                <a:gd name="T74" fmla="*/ 400671 w 368"/>
                <a:gd name="T75" fmla="*/ 445558 h 360"/>
                <a:gd name="T76" fmla="*/ 385832 w 368"/>
                <a:gd name="T77" fmla="*/ 490114 h 360"/>
                <a:gd name="T78" fmla="*/ 370992 w 368"/>
                <a:gd name="T79" fmla="*/ 549522 h 360"/>
                <a:gd name="T80" fmla="*/ 356152 w 368"/>
                <a:gd name="T81" fmla="*/ 564373 h 360"/>
                <a:gd name="T82" fmla="*/ 370992 w 368"/>
                <a:gd name="T83" fmla="*/ 579225 h 360"/>
                <a:gd name="T84" fmla="*/ 341313 w 368"/>
                <a:gd name="T85" fmla="*/ 594077 h 360"/>
                <a:gd name="T86" fmla="*/ 311633 w 368"/>
                <a:gd name="T87" fmla="*/ 608929 h 360"/>
                <a:gd name="T88" fmla="*/ 281954 w 368"/>
                <a:gd name="T89" fmla="*/ 623781 h 360"/>
                <a:gd name="T90" fmla="*/ 267114 w 368"/>
                <a:gd name="T91" fmla="*/ 638633 h 360"/>
                <a:gd name="T92" fmla="*/ 222595 w 368"/>
                <a:gd name="T93" fmla="*/ 638633 h 360"/>
                <a:gd name="T94" fmla="*/ 207755 w 368"/>
                <a:gd name="T95" fmla="*/ 638633 h 360"/>
                <a:gd name="T96" fmla="*/ 163236 w 368"/>
                <a:gd name="T97" fmla="*/ 653485 h 360"/>
                <a:gd name="T98" fmla="*/ 118717 w 368"/>
                <a:gd name="T99" fmla="*/ 623781 h 360"/>
                <a:gd name="T100" fmla="*/ 103878 w 368"/>
                <a:gd name="T101" fmla="*/ 608929 h 3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8" h="360">
                  <a:moveTo>
                    <a:pt x="56" y="328"/>
                  </a:moveTo>
                  <a:lnTo>
                    <a:pt x="56" y="328"/>
                  </a:lnTo>
                  <a:lnTo>
                    <a:pt x="48" y="320"/>
                  </a:lnTo>
                  <a:lnTo>
                    <a:pt x="40" y="320"/>
                  </a:lnTo>
                  <a:lnTo>
                    <a:pt x="32" y="312"/>
                  </a:lnTo>
                  <a:lnTo>
                    <a:pt x="16" y="288"/>
                  </a:lnTo>
                  <a:lnTo>
                    <a:pt x="8" y="272"/>
                  </a:lnTo>
                  <a:lnTo>
                    <a:pt x="8" y="264"/>
                  </a:lnTo>
                  <a:lnTo>
                    <a:pt x="8" y="256"/>
                  </a:lnTo>
                  <a:lnTo>
                    <a:pt x="0" y="248"/>
                  </a:lnTo>
                  <a:lnTo>
                    <a:pt x="0" y="240"/>
                  </a:lnTo>
                  <a:lnTo>
                    <a:pt x="8" y="240"/>
                  </a:lnTo>
                  <a:lnTo>
                    <a:pt x="16" y="240"/>
                  </a:lnTo>
                  <a:lnTo>
                    <a:pt x="24" y="224"/>
                  </a:lnTo>
                  <a:lnTo>
                    <a:pt x="32" y="224"/>
                  </a:lnTo>
                  <a:lnTo>
                    <a:pt x="32" y="208"/>
                  </a:lnTo>
                  <a:lnTo>
                    <a:pt x="32" y="200"/>
                  </a:lnTo>
                  <a:lnTo>
                    <a:pt x="32" y="192"/>
                  </a:lnTo>
                  <a:lnTo>
                    <a:pt x="32" y="176"/>
                  </a:lnTo>
                  <a:lnTo>
                    <a:pt x="48" y="176"/>
                  </a:lnTo>
                  <a:lnTo>
                    <a:pt x="48" y="192"/>
                  </a:lnTo>
                  <a:lnTo>
                    <a:pt x="56" y="192"/>
                  </a:lnTo>
                  <a:lnTo>
                    <a:pt x="56" y="176"/>
                  </a:lnTo>
                  <a:lnTo>
                    <a:pt x="64" y="152"/>
                  </a:lnTo>
                  <a:lnTo>
                    <a:pt x="80" y="136"/>
                  </a:lnTo>
                  <a:lnTo>
                    <a:pt x="88" y="136"/>
                  </a:lnTo>
                  <a:lnTo>
                    <a:pt x="96" y="128"/>
                  </a:lnTo>
                  <a:lnTo>
                    <a:pt x="112" y="112"/>
                  </a:lnTo>
                  <a:lnTo>
                    <a:pt x="120" y="104"/>
                  </a:lnTo>
                  <a:lnTo>
                    <a:pt x="120" y="88"/>
                  </a:lnTo>
                  <a:lnTo>
                    <a:pt x="120" y="80"/>
                  </a:lnTo>
                  <a:lnTo>
                    <a:pt x="120" y="40"/>
                  </a:lnTo>
                  <a:lnTo>
                    <a:pt x="128" y="40"/>
                  </a:lnTo>
                  <a:lnTo>
                    <a:pt x="128" y="24"/>
                  </a:lnTo>
                  <a:lnTo>
                    <a:pt x="120" y="8"/>
                  </a:lnTo>
                  <a:lnTo>
                    <a:pt x="120" y="0"/>
                  </a:lnTo>
                  <a:lnTo>
                    <a:pt x="128" y="0"/>
                  </a:lnTo>
                  <a:lnTo>
                    <a:pt x="144" y="88"/>
                  </a:lnTo>
                  <a:lnTo>
                    <a:pt x="224" y="72"/>
                  </a:lnTo>
                  <a:lnTo>
                    <a:pt x="232" y="120"/>
                  </a:lnTo>
                  <a:lnTo>
                    <a:pt x="256" y="96"/>
                  </a:lnTo>
                  <a:lnTo>
                    <a:pt x="264" y="96"/>
                  </a:lnTo>
                  <a:lnTo>
                    <a:pt x="272" y="88"/>
                  </a:lnTo>
                  <a:lnTo>
                    <a:pt x="280" y="80"/>
                  </a:lnTo>
                  <a:lnTo>
                    <a:pt x="296" y="80"/>
                  </a:lnTo>
                  <a:lnTo>
                    <a:pt x="304" y="80"/>
                  </a:lnTo>
                  <a:lnTo>
                    <a:pt x="312" y="64"/>
                  </a:lnTo>
                  <a:lnTo>
                    <a:pt x="328" y="64"/>
                  </a:lnTo>
                  <a:lnTo>
                    <a:pt x="336" y="64"/>
                  </a:lnTo>
                  <a:lnTo>
                    <a:pt x="344" y="64"/>
                  </a:lnTo>
                  <a:lnTo>
                    <a:pt x="352" y="64"/>
                  </a:lnTo>
                  <a:lnTo>
                    <a:pt x="352" y="72"/>
                  </a:lnTo>
                  <a:lnTo>
                    <a:pt x="368" y="88"/>
                  </a:lnTo>
                  <a:lnTo>
                    <a:pt x="368" y="96"/>
                  </a:lnTo>
                  <a:lnTo>
                    <a:pt x="360" y="96"/>
                  </a:lnTo>
                  <a:lnTo>
                    <a:pt x="360" y="104"/>
                  </a:lnTo>
                  <a:lnTo>
                    <a:pt x="352" y="104"/>
                  </a:lnTo>
                  <a:lnTo>
                    <a:pt x="328" y="96"/>
                  </a:lnTo>
                  <a:lnTo>
                    <a:pt x="320" y="96"/>
                  </a:lnTo>
                  <a:lnTo>
                    <a:pt x="312" y="88"/>
                  </a:lnTo>
                  <a:lnTo>
                    <a:pt x="312" y="112"/>
                  </a:lnTo>
                  <a:lnTo>
                    <a:pt x="304" y="120"/>
                  </a:lnTo>
                  <a:lnTo>
                    <a:pt x="304" y="128"/>
                  </a:lnTo>
                  <a:lnTo>
                    <a:pt x="296" y="144"/>
                  </a:lnTo>
                  <a:lnTo>
                    <a:pt x="288" y="144"/>
                  </a:lnTo>
                  <a:lnTo>
                    <a:pt x="288" y="152"/>
                  </a:lnTo>
                  <a:lnTo>
                    <a:pt x="288" y="160"/>
                  </a:lnTo>
                  <a:lnTo>
                    <a:pt x="280" y="160"/>
                  </a:lnTo>
                  <a:lnTo>
                    <a:pt x="272" y="160"/>
                  </a:lnTo>
                  <a:lnTo>
                    <a:pt x="264" y="160"/>
                  </a:lnTo>
                  <a:lnTo>
                    <a:pt x="264" y="176"/>
                  </a:lnTo>
                  <a:lnTo>
                    <a:pt x="264" y="184"/>
                  </a:lnTo>
                  <a:lnTo>
                    <a:pt x="264" y="192"/>
                  </a:lnTo>
                  <a:lnTo>
                    <a:pt x="264" y="200"/>
                  </a:lnTo>
                  <a:lnTo>
                    <a:pt x="248" y="200"/>
                  </a:lnTo>
                  <a:lnTo>
                    <a:pt x="232" y="192"/>
                  </a:lnTo>
                  <a:lnTo>
                    <a:pt x="224" y="192"/>
                  </a:lnTo>
                  <a:lnTo>
                    <a:pt x="224" y="200"/>
                  </a:lnTo>
                  <a:lnTo>
                    <a:pt x="224" y="208"/>
                  </a:lnTo>
                  <a:lnTo>
                    <a:pt x="224" y="216"/>
                  </a:lnTo>
                  <a:lnTo>
                    <a:pt x="224" y="224"/>
                  </a:lnTo>
                  <a:lnTo>
                    <a:pt x="216" y="232"/>
                  </a:lnTo>
                  <a:lnTo>
                    <a:pt x="216" y="240"/>
                  </a:lnTo>
                  <a:lnTo>
                    <a:pt x="216" y="256"/>
                  </a:lnTo>
                  <a:lnTo>
                    <a:pt x="208" y="264"/>
                  </a:lnTo>
                  <a:lnTo>
                    <a:pt x="200" y="280"/>
                  </a:lnTo>
                  <a:lnTo>
                    <a:pt x="200" y="288"/>
                  </a:lnTo>
                  <a:lnTo>
                    <a:pt x="200" y="296"/>
                  </a:lnTo>
                  <a:lnTo>
                    <a:pt x="192" y="304"/>
                  </a:lnTo>
                  <a:lnTo>
                    <a:pt x="200" y="312"/>
                  </a:lnTo>
                  <a:lnTo>
                    <a:pt x="184" y="320"/>
                  </a:lnTo>
                  <a:lnTo>
                    <a:pt x="168" y="320"/>
                  </a:lnTo>
                  <a:lnTo>
                    <a:pt x="168" y="328"/>
                  </a:lnTo>
                  <a:lnTo>
                    <a:pt x="160" y="328"/>
                  </a:lnTo>
                  <a:lnTo>
                    <a:pt x="152" y="328"/>
                  </a:lnTo>
                  <a:lnTo>
                    <a:pt x="152" y="336"/>
                  </a:lnTo>
                  <a:lnTo>
                    <a:pt x="144" y="344"/>
                  </a:lnTo>
                  <a:lnTo>
                    <a:pt x="136" y="344"/>
                  </a:lnTo>
                  <a:lnTo>
                    <a:pt x="128" y="344"/>
                  </a:lnTo>
                  <a:lnTo>
                    <a:pt x="120" y="344"/>
                  </a:lnTo>
                  <a:lnTo>
                    <a:pt x="112" y="344"/>
                  </a:lnTo>
                  <a:lnTo>
                    <a:pt x="104" y="360"/>
                  </a:lnTo>
                  <a:lnTo>
                    <a:pt x="96" y="360"/>
                  </a:lnTo>
                  <a:lnTo>
                    <a:pt x="88" y="352"/>
                  </a:lnTo>
                  <a:lnTo>
                    <a:pt x="72" y="352"/>
                  </a:lnTo>
                  <a:lnTo>
                    <a:pt x="64" y="336"/>
                  </a:lnTo>
                  <a:lnTo>
                    <a:pt x="64" y="328"/>
                  </a:lnTo>
                  <a:lnTo>
                    <a:pt x="56" y="328"/>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141"/>
            <p:cNvSpPr>
              <a:spLocks/>
            </p:cNvSpPr>
            <p:nvPr/>
          </p:nvSpPr>
          <p:spPr bwMode="auto">
            <a:xfrm>
              <a:off x="7125891" y="1020366"/>
              <a:ext cx="190500" cy="378619"/>
            </a:xfrm>
            <a:custGeom>
              <a:avLst/>
              <a:gdLst>
                <a:gd name="T0" fmla="*/ 194235 w 136"/>
                <a:gd name="T1" fmla="*/ 445434 h 272"/>
                <a:gd name="T2" fmla="*/ 239059 w 136"/>
                <a:gd name="T3" fmla="*/ 430586 h 272"/>
                <a:gd name="T4" fmla="*/ 239059 w 136"/>
                <a:gd name="T5" fmla="*/ 415738 h 272"/>
                <a:gd name="T6" fmla="*/ 254000 w 136"/>
                <a:gd name="T7" fmla="*/ 400890 h 272"/>
                <a:gd name="T8" fmla="*/ 254000 w 136"/>
                <a:gd name="T9" fmla="*/ 386043 h 272"/>
                <a:gd name="T10" fmla="*/ 239059 w 136"/>
                <a:gd name="T11" fmla="*/ 371195 h 272"/>
                <a:gd name="T12" fmla="*/ 239059 w 136"/>
                <a:gd name="T13" fmla="*/ 356347 h 272"/>
                <a:gd name="T14" fmla="*/ 209176 w 136"/>
                <a:gd name="T15" fmla="*/ 341499 h 272"/>
                <a:gd name="T16" fmla="*/ 104588 w 136"/>
                <a:gd name="T17" fmla="*/ 0 h 272"/>
                <a:gd name="T18" fmla="*/ 89647 w 136"/>
                <a:gd name="T19" fmla="*/ 0 h 272"/>
                <a:gd name="T20" fmla="*/ 59765 w 136"/>
                <a:gd name="T21" fmla="*/ 14848 h 272"/>
                <a:gd name="T22" fmla="*/ 59765 w 136"/>
                <a:gd name="T23" fmla="*/ 14848 h 272"/>
                <a:gd name="T24" fmla="*/ 59765 w 136"/>
                <a:gd name="T25" fmla="*/ 29696 h 272"/>
                <a:gd name="T26" fmla="*/ 59765 w 136"/>
                <a:gd name="T27" fmla="*/ 29696 h 272"/>
                <a:gd name="T28" fmla="*/ 59765 w 136"/>
                <a:gd name="T29" fmla="*/ 44543 h 272"/>
                <a:gd name="T30" fmla="*/ 44824 w 136"/>
                <a:gd name="T31" fmla="*/ 59391 h 272"/>
                <a:gd name="T32" fmla="*/ 59765 w 136"/>
                <a:gd name="T33" fmla="*/ 74239 h 272"/>
                <a:gd name="T34" fmla="*/ 59765 w 136"/>
                <a:gd name="T35" fmla="*/ 89087 h 272"/>
                <a:gd name="T36" fmla="*/ 44824 w 136"/>
                <a:gd name="T37" fmla="*/ 103935 h 272"/>
                <a:gd name="T38" fmla="*/ 59765 w 136"/>
                <a:gd name="T39" fmla="*/ 163326 h 272"/>
                <a:gd name="T40" fmla="*/ 29882 w 136"/>
                <a:gd name="T41" fmla="*/ 193021 h 272"/>
                <a:gd name="T42" fmla="*/ 29882 w 136"/>
                <a:gd name="T43" fmla="*/ 193021 h 272"/>
                <a:gd name="T44" fmla="*/ 14941 w 136"/>
                <a:gd name="T45" fmla="*/ 207869 h 272"/>
                <a:gd name="T46" fmla="*/ 29882 w 136"/>
                <a:gd name="T47" fmla="*/ 222717 h 272"/>
                <a:gd name="T48" fmla="*/ 29882 w 136"/>
                <a:gd name="T49" fmla="*/ 296956 h 272"/>
                <a:gd name="T50" fmla="*/ 14941 w 136"/>
                <a:gd name="T51" fmla="*/ 326651 h 272"/>
                <a:gd name="T52" fmla="*/ 0 w 136"/>
                <a:gd name="T53" fmla="*/ 356347 h 272"/>
                <a:gd name="T54" fmla="*/ 14941 w 136"/>
                <a:gd name="T55" fmla="*/ 400890 h 272"/>
                <a:gd name="T56" fmla="*/ 29882 w 136"/>
                <a:gd name="T57" fmla="*/ 445434 h 272"/>
                <a:gd name="T58" fmla="*/ 14941 w 136"/>
                <a:gd name="T59" fmla="*/ 475129 h 272"/>
                <a:gd name="T60" fmla="*/ 29882 w 136"/>
                <a:gd name="T61" fmla="*/ 504825 h 272"/>
                <a:gd name="T62" fmla="*/ 179294 w 136"/>
                <a:gd name="T63" fmla="*/ 475129 h 272"/>
                <a:gd name="T64" fmla="*/ 194235 w 136"/>
                <a:gd name="T65" fmla="*/ 460282 h 2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6" h="272">
                  <a:moveTo>
                    <a:pt x="104" y="248"/>
                  </a:moveTo>
                  <a:lnTo>
                    <a:pt x="104" y="240"/>
                  </a:lnTo>
                  <a:lnTo>
                    <a:pt x="112" y="232"/>
                  </a:lnTo>
                  <a:lnTo>
                    <a:pt x="128" y="232"/>
                  </a:lnTo>
                  <a:lnTo>
                    <a:pt x="128" y="224"/>
                  </a:lnTo>
                  <a:lnTo>
                    <a:pt x="136" y="216"/>
                  </a:lnTo>
                  <a:lnTo>
                    <a:pt x="136" y="208"/>
                  </a:lnTo>
                  <a:lnTo>
                    <a:pt x="128" y="208"/>
                  </a:lnTo>
                  <a:lnTo>
                    <a:pt x="128" y="200"/>
                  </a:lnTo>
                  <a:lnTo>
                    <a:pt x="128" y="192"/>
                  </a:lnTo>
                  <a:lnTo>
                    <a:pt x="120" y="184"/>
                  </a:lnTo>
                  <a:lnTo>
                    <a:pt x="112" y="184"/>
                  </a:lnTo>
                  <a:lnTo>
                    <a:pt x="104" y="176"/>
                  </a:lnTo>
                  <a:lnTo>
                    <a:pt x="56" y="0"/>
                  </a:lnTo>
                  <a:lnTo>
                    <a:pt x="48" y="0"/>
                  </a:lnTo>
                  <a:lnTo>
                    <a:pt x="32" y="0"/>
                  </a:lnTo>
                  <a:lnTo>
                    <a:pt x="32" y="8"/>
                  </a:lnTo>
                  <a:lnTo>
                    <a:pt x="32" y="16"/>
                  </a:lnTo>
                  <a:lnTo>
                    <a:pt x="32" y="24"/>
                  </a:lnTo>
                  <a:lnTo>
                    <a:pt x="24" y="24"/>
                  </a:lnTo>
                  <a:lnTo>
                    <a:pt x="24" y="32"/>
                  </a:lnTo>
                  <a:lnTo>
                    <a:pt x="32" y="32"/>
                  </a:lnTo>
                  <a:lnTo>
                    <a:pt x="32" y="40"/>
                  </a:lnTo>
                  <a:lnTo>
                    <a:pt x="32" y="48"/>
                  </a:lnTo>
                  <a:lnTo>
                    <a:pt x="24" y="56"/>
                  </a:lnTo>
                  <a:lnTo>
                    <a:pt x="32" y="64"/>
                  </a:lnTo>
                  <a:lnTo>
                    <a:pt x="32" y="88"/>
                  </a:lnTo>
                  <a:lnTo>
                    <a:pt x="32" y="96"/>
                  </a:lnTo>
                  <a:lnTo>
                    <a:pt x="16" y="104"/>
                  </a:lnTo>
                  <a:lnTo>
                    <a:pt x="8" y="112"/>
                  </a:lnTo>
                  <a:lnTo>
                    <a:pt x="16" y="120"/>
                  </a:lnTo>
                  <a:lnTo>
                    <a:pt x="16" y="136"/>
                  </a:lnTo>
                  <a:lnTo>
                    <a:pt x="16" y="160"/>
                  </a:lnTo>
                  <a:lnTo>
                    <a:pt x="8" y="168"/>
                  </a:lnTo>
                  <a:lnTo>
                    <a:pt x="8" y="176"/>
                  </a:lnTo>
                  <a:lnTo>
                    <a:pt x="8" y="184"/>
                  </a:lnTo>
                  <a:lnTo>
                    <a:pt x="0" y="192"/>
                  </a:lnTo>
                  <a:lnTo>
                    <a:pt x="0" y="208"/>
                  </a:lnTo>
                  <a:lnTo>
                    <a:pt x="8" y="216"/>
                  </a:lnTo>
                  <a:lnTo>
                    <a:pt x="8" y="224"/>
                  </a:lnTo>
                  <a:lnTo>
                    <a:pt x="16" y="240"/>
                  </a:lnTo>
                  <a:lnTo>
                    <a:pt x="16" y="248"/>
                  </a:lnTo>
                  <a:lnTo>
                    <a:pt x="8" y="256"/>
                  </a:lnTo>
                  <a:lnTo>
                    <a:pt x="8" y="272"/>
                  </a:lnTo>
                  <a:lnTo>
                    <a:pt x="16" y="272"/>
                  </a:lnTo>
                  <a:lnTo>
                    <a:pt x="96" y="256"/>
                  </a:lnTo>
                  <a:lnTo>
                    <a:pt x="104" y="248"/>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142"/>
            <p:cNvSpPr>
              <a:spLocks/>
            </p:cNvSpPr>
            <p:nvPr/>
          </p:nvSpPr>
          <p:spPr bwMode="auto">
            <a:xfrm>
              <a:off x="7193757" y="652463"/>
              <a:ext cx="411956" cy="657225"/>
            </a:xfrm>
            <a:custGeom>
              <a:avLst/>
              <a:gdLst>
                <a:gd name="T0" fmla="*/ 148453 w 296"/>
                <a:gd name="T1" fmla="*/ 846595 h 472"/>
                <a:gd name="T2" fmla="*/ 103917 w 296"/>
                <a:gd name="T3" fmla="*/ 816890 h 472"/>
                <a:gd name="T4" fmla="*/ 0 w 296"/>
                <a:gd name="T5" fmla="*/ 490134 h 472"/>
                <a:gd name="T6" fmla="*/ 29691 w 296"/>
                <a:gd name="T7" fmla="*/ 475281 h 472"/>
                <a:gd name="T8" fmla="*/ 29691 w 296"/>
                <a:gd name="T9" fmla="*/ 475281 h 472"/>
                <a:gd name="T10" fmla="*/ 44536 w 296"/>
                <a:gd name="T11" fmla="*/ 445576 h 472"/>
                <a:gd name="T12" fmla="*/ 44536 w 296"/>
                <a:gd name="T13" fmla="*/ 445576 h 472"/>
                <a:gd name="T14" fmla="*/ 44536 w 296"/>
                <a:gd name="T15" fmla="*/ 401019 h 472"/>
                <a:gd name="T16" fmla="*/ 59381 w 296"/>
                <a:gd name="T17" fmla="*/ 371314 h 472"/>
                <a:gd name="T18" fmla="*/ 74226 w 296"/>
                <a:gd name="T19" fmla="*/ 341608 h 472"/>
                <a:gd name="T20" fmla="*/ 59381 w 296"/>
                <a:gd name="T21" fmla="*/ 252493 h 472"/>
                <a:gd name="T22" fmla="*/ 74226 w 296"/>
                <a:gd name="T23" fmla="*/ 222788 h 472"/>
                <a:gd name="T24" fmla="*/ 89072 w 296"/>
                <a:gd name="T25" fmla="*/ 148525 h 472"/>
                <a:gd name="T26" fmla="*/ 133607 w 296"/>
                <a:gd name="T27" fmla="*/ 14853 h 472"/>
                <a:gd name="T28" fmla="*/ 178143 w 296"/>
                <a:gd name="T29" fmla="*/ 59410 h 472"/>
                <a:gd name="T30" fmla="*/ 222679 w 296"/>
                <a:gd name="T31" fmla="*/ 14853 h 472"/>
                <a:gd name="T32" fmla="*/ 237524 w 296"/>
                <a:gd name="T33" fmla="*/ 0 h 472"/>
                <a:gd name="T34" fmla="*/ 311751 w 296"/>
                <a:gd name="T35" fmla="*/ 29705 h 472"/>
                <a:gd name="T36" fmla="*/ 385977 w 296"/>
                <a:gd name="T37" fmla="*/ 252493 h 472"/>
                <a:gd name="T38" fmla="*/ 415668 w 296"/>
                <a:gd name="T39" fmla="*/ 297051 h 472"/>
                <a:gd name="T40" fmla="*/ 445358 w 296"/>
                <a:gd name="T41" fmla="*/ 297051 h 472"/>
                <a:gd name="T42" fmla="*/ 460203 w 296"/>
                <a:gd name="T43" fmla="*/ 341608 h 472"/>
                <a:gd name="T44" fmla="*/ 489894 w 296"/>
                <a:gd name="T45" fmla="*/ 371314 h 472"/>
                <a:gd name="T46" fmla="*/ 519584 w 296"/>
                <a:gd name="T47" fmla="*/ 386166 h 472"/>
                <a:gd name="T48" fmla="*/ 519584 w 296"/>
                <a:gd name="T49" fmla="*/ 401019 h 472"/>
                <a:gd name="T50" fmla="*/ 534430 w 296"/>
                <a:gd name="T51" fmla="*/ 415871 h 472"/>
                <a:gd name="T52" fmla="*/ 549275 w 296"/>
                <a:gd name="T53" fmla="*/ 415871 h 472"/>
                <a:gd name="T54" fmla="*/ 519584 w 296"/>
                <a:gd name="T55" fmla="*/ 460429 h 472"/>
                <a:gd name="T56" fmla="*/ 504739 w 296"/>
                <a:gd name="T57" fmla="*/ 445576 h 472"/>
                <a:gd name="T58" fmla="*/ 504739 w 296"/>
                <a:gd name="T59" fmla="*/ 460429 h 472"/>
                <a:gd name="T60" fmla="*/ 489894 w 296"/>
                <a:gd name="T61" fmla="*/ 460429 h 472"/>
                <a:gd name="T62" fmla="*/ 489894 w 296"/>
                <a:gd name="T63" fmla="*/ 475281 h 472"/>
                <a:gd name="T64" fmla="*/ 460203 w 296"/>
                <a:gd name="T65" fmla="*/ 490134 h 472"/>
                <a:gd name="T66" fmla="*/ 460203 w 296"/>
                <a:gd name="T67" fmla="*/ 490134 h 472"/>
                <a:gd name="T68" fmla="*/ 460203 w 296"/>
                <a:gd name="T69" fmla="*/ 519839 h 472"/>
                <a:gd name="T70" fmla="*/ 430513 w 296"/>
                <a:gd name="T71" fmla="*/ 549544 h 472"/>
                <a:gd name="T72" fmla="*/ 430513 w 296"/>
                <a:gd name="T73" fmla="*/ 519839 h 472"/>
                <a:gd name="T74" fmla="*/ 400822 w 296"/>
                <a:gd name="T75" fmla="*/ 504986 h 472"/>
                <a:gd name="T76" fmla="*/ 400822 w 296"/>
                <a:gd name="T77" fmla="*/ 519839 h 472"/>
                <a:gd name="T78" fmla="*/ 371132 w 296"/>
                <a:gd name="T79" fmla="*/ 549544 h 472"/>
                <a:gd name="T80" fmla="*/ 371132 w 296"/>
                <a:gd name="T81" fmla="*/ 564397 h 472"/>
                <a:gd name="T82" fmla="*/ 356286 w 296"/>
                <a:gd name="T83" fmla="*/ 549544 h 472"/>
                <a:gd name="T84" fmla="*/ 341441 w 296"/>
                <a:gd name="T85" fmla="*/ 549544 h 472"/>
                <a:gd name="T86" fmla="*/ 326596 w 296"/>
                <a:gd name="T87" fmla="*/ 534692 h 472"/>
                <a:gd name="T88" fmla="*/ 326596 w 296"/>
                <a:gd name="T89" fmla="*/ 623807 h 472"/>
                <a:gd name="T90" fmla="*/ 311751 w 296"/>
                <a:gd name="T91" fmla="*/ 668364 h 472"/>
                <a:gd name="T92" fmla="*/ 296905 w 296"/>
                <a:gd name="T93" fmla="*/ 653512 h 472"/>
                <a:gd name="T94" fmla="*/ 282060 w 296"/>
                <a:gd name="T95" fmla="*/ 683217 h 472"/>
                <a:gd name="T96" fmla="*/ 267215 w 296"/>
                <a:gd name="T97" fmla="*/ 683217 h 472"/>
                <a:gd name="T98" fmla="*/ 252370 w 296"/>
                <a:gd name="T99" fmla="*/ 683217 h 472"/>
                <a:gd name="T100" fmla="*/ 237524 w 296"/>
                <a:gd name="T101" fmla="*/ 668364 h 472"/>
                <a:gd name="T102" fmla="*/ 237524 w 296"/>
                <a:gd name="T103" fmla="*/ 727775 h 472"/>
                <a:gd name="T104" fmla="*/ 237524 w 296"/>
                <a:gd name="T105" fmla="*/ 698069 h 472"/>
                <a:gd name="T106" fmla="*/ 222679 w 296"/>
                <a:gd name="T107" fmla="*/ 698069 h 472"/>
                <a:gd name="T108" fmla="*/ 192989 w 296"/>
                <a:gd name="T109" fmla="*/ 727775 h 472"/>
                <a:gd name="T110" fmla="*/ 192989 w 296"/>
                <a:gd name="T111" fmla="*/ 757480 h 472"/>
                <a:gd name="T112" fmla="*/ 192989 w 296"/>
                <a:gd name="T113" fmla="*/ 772332 h 472"/>
                <a:gd name="T114" fmla="*/ 192989 w 296"/>
                <a:gd name="T115" fmla="*/ 802037 h 472"/>
                <a:gd name="T116" fmla="*/ 163298 w 296"/>
                <a:gd name="T117" fmla="*/ 816890 h 472"/>
                <a:gd name="T118" fmla="*/ 148453 w 296"/>
                <a:gd name="T119" fmla="*/ 876300 h 4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6" h="472">
                  <a:moveTo>
                    <a:pt x="80" y="464"/>
                  </a:moveTo>
                  <a:lnTo>
                    <a:pt x="80" y="464"/>
                  </a:lnTo>
                  <a:lnTo>
                    <a:pt x="80" y="456"/>
                  </a:lnTo>
                  <a:lnTo>
                    <a:pt x="72" y="448"/>
                  </a:lnTo>
                  <a:lnTo>
                    <a:pt x="64" y="448"/>
                  </a:lnTo>
                  <a:lnTo>
                    <a:pt x="56" y="440"/>
                  </a:lnTo>
                  <a:lnTo>
                    <a:pt x="8" y="264"/>
                  </a:lnTo>
                  <a:lnTo>
                    <a:pt x="0" y="264"/>
                  </a:lnTo>
                  <a:lnTo>
                    <a:pt x="0" y="248"/>
                  </a:lnTo>
                  <a:lnTo>
                    <a:pt x="8" y="248"/>
                  </a:lnTo>
                  <a:lnTo>
                    <a:pt x="16" y="256"/>
                  </a:lnTo>
                  <a:lnTo>
                    <a:pt x="16" y="240"/>
                  </a:lnTo>
                  <a:lnTo>
                    <a:pt x="24" y="240"/>
                  </a:lnTo>
                  <a:lnTo>
                    <a:pt x="24" y="232"/>
                  </a:lnTo>
                  <a:lnTo>
                    <a:pt x="24" y="216"/>
                  </a:lnTo>
                  <a:lnTo>
                    <a:pt x="40" y="200"/>
                  </a:lnTo>
                  <a:lnTo>
                    <a:pt x="32" y="200"/>
                  </a:lnTo>
                  <a:lnTo>
                    <a:pt x="32" y="192"/>
                  </a:lnTo>
                  <a:lnTo>
                    <a:pt x="40" y="184"/>
                  </a:lnTo>
                  <a:lnTo>
                    <a:pt x="40" y="176"/>
                  </a:lnTo>
                  <a:lnTo>
                    <a:pt x="32" y="160"/>
                  </a:lnTo>
                  <a:lnTo>
                    <a:pt x="32" y="136"/>
                  </a:lnTo>
                  <a:lnTo>
                    <a:pt x="40" y="136"/>
                  </a:lnTo>
                  <a:lnTo>
                    <a:pt x="40" y="120"/>
                  </a:lnTo>
                  <a:lnTo>
                    <a:pt x="40" y="88"/>
                  </a:lnTo>
                  <a:lnTo>
                    <a:pt x="48" y="80"/>
                  </a:lnTo>
                  <a:lnTo>
                    <a:pt x="64" y="16"/>
                  </a:lnTo>
                  <a:lnTo>
                    <a:pt x="72" y="8"/>
                  </a:lnTo>
                  <a:lnTo>
                    <a:pt x="80" y="8"/>
                  </a:lnTo>
                  <a:lnTo>
                    <a:pt x="88" y="32"/>
                  </a:lnTo>
                  <a:lnTo>
                    <a:pt x="96" y="32"/>
                  </a:lnTo>
                  <a:lnTo>
                    <a:pt x="104" y="24"/>
                  </a:lnTo>
                  <a:lnTo>
                    <a:pt x="120" y="8"/>
                  </a:lnTo>
                  <a:lnTo>
                    <a:pt x="128" y="8"/>
                  </a:lnTo>
                  <a:lnTo>
                    <a:pt x="128" y="0"/>
                  </a:lnTo>
                  <a:lnTo>
                    <a:pt x="136" y="0"/>
                  </a:lnTo>
                  <a:lnTo>
                    <a:pt x="144" y="8"/>
                  </a:lnTo>
                  <a:lnTo>
                    <a:pt x="168" y="16"/>
                  </a:lnTo>
                  <a:lnTo>
                    <a:pt x="176" y="24"/>
                  </a:lnTo>
                  <a:lnTo>
                    <a:pt x="208" y="136"/>
                  </a:lnTo>
                  <a:lnTo>
                    <a:pt x="208" y="144"/>
                  </a:lnTo>
                  <a:lnTo>
                    <a:pt x="224" y="160"/>
                  </a:lnTo>
                  <a:lnTo>
                    <a:pt x="240" y="160"/>
                  </a:lnTo>
                  <a:lnTo>
                    <a:pt x="240" y="176"/>
                  </a:lnTo>
                  <a:lnTo>
                    <a:pt x="248" y="184"/>
                  </a:lnTo>
                  <a:lnTo>
                    <a:pt x="256" y="200"/>
                  </a:lnTo>
                  <a:lnTo>
                    <a:pt x="264" y="200"/>
                  </a:lnTo>
                  <a:lnTo>
                    <a:pt x="264" y="192"/>
                  </a:lnTo>
                  <a:lnTo>
                    <a:pt x="280" y="208"/>
                  </a:lnTo>
                  <a:lnTo>
                    <a:pt x="288" y="208"/>
                  </a:lnTo>
                  <a:lnTo>
                    <a:pt x="280" y="216"/>
                  </a:lnTo>
                  <a:lnTo>
                    <a:pt x="288" y="224"/>
                  </a:lnTo>
                  <a:lnTo>
                    <a:pt x="296" y="216"/>
                  </a:lnTo>
                  <a:lnTo>
                    <a:pt x="296" y="224"/>
                  </a:lnTo>
                  <a:lnTo>
                    <a:pt x="288" y="240"/>
                  </a:lnTo>
                  <a:lnTo>
                    <a:pt x="280" y="248"/>
                  </a:lnTo>
                  <a:lnTo>
                    <a:pt x="272" y="240"/>
                  </a:lnTo>
                  <a:lnTo>
                    <a:pt x="272" y="248"/>
                  </a:lnTo>
                  <a:lnTo>
                    <a:pt x="272" y="256"/>
                  </a:lnTo>
                  <a:lnTo>
                    <a:pt x="264" y="248"/>
                  </a:lnTo>
                  <a:lnTo>
                    <a:pt x="264" y="256"/>
                  </a:lnTo>
                  <a:lnTo>
                    <a:pt x="264" y="264"/>
                  </a:lnTo>
                  <a:lnTo>
                    <a:pt x="248" y="264"/>
                  </a:lnTo>
                  <a:lnTo>
                    <a:pt x="248" y="272"/>
                  </a:lnTo>
                  <a:lnTo>
                    <a:pt x="248" y="280"/>
                  </a:lnTo>
                  <a:lnTo>
                    <a:pt x="240" y="288"/>
                  </a:lnTo>
                  <a:lnTo>
                    <a:pt x="232" y="296"/>
                  </a:lnTo>
                  <a:lnTo>
                    <a:pt x="232" y="288"/>
                  </a:lnTo>
                  <a:lnTo>
                    <a:pt x="232" y="280"/>
                  </a:lnTo>
                  <a:lnTo>
                    <a:pt x="224" y="272"/>
                  </a:lnTo>
                  <a:lnTo>
                    <a:pt x="216" y="272"/>
                  </a:lnTo>
                  <a:lnTo>
                    <a:pt x="216" y="280"/>
                  </a:lnTo>
                  <a:lnTo>
                    <a:pt x="216" y="288"/>
                  </a:lnTo>
                  <a:lnTo>
                    <a:pt x="208" y="288"/>
                  </a:lnTo>
                  <a:lnTo>
                    <a:pt x="200" y="296"/>
                  </a:lnTo>
                  <a:lnTo>
                    <a:pt x="200" y="304"/>
                  </a:lnTo>
                  <a:lnTo>
                    <a:pt x="184" y="304"/>
                  </a:lnTo>
                  <a:lnTo>
                    <a:pt x="192" y="296"/>
                  </a:lnTo>
                  <a:lnTo>
                    <a:pt x="184" y="296"/>
                  </a:lnTo>
                  <a:lnTo>
                    <a:pt x="176" y="288"/>
                  </a:lnTo>
                  <a:lnTo>
                    <a:pt x="176" y="296"/>
                  </a:lnTo>
                  <a:lnTo>
                    <a:pt x="176" y="312"/>
                  </a:lnTo>
                  <a:lnTo>
                    <a:pt x="176" y="336"/>
                  </a:lnTo>
                  <a:lnTo>
                    <a:pt x="168" y="344"/>
                  </a:lnTo>
                  <a:lnTo>
                    <a:pt x="168" y="360"/>
                  </a:lnTo>
                  <a:lnTo>
                    <a:pt x="160" y="352"/>
                  </a:lnTo>
                  <a:lnTo>
                    <a:pt x="152" y="352"/>
                  </a:lnTo>
                  <a:lnTo>
                    <a:pt x="152" y="368"/>
                  </a:lnTo>
                  <a:lnTo>
                    <a:pt x="144" y="368"/>
                  </a:lnTo>
                  <a:lnTo>
                    <a:pt x="136" y="368"/>
                  </a:lnTo>
                  <a:lnTo>
                    <a:pt x="128" y="360"/>
                  </a:lnTo>
                  <a:lnTo>
                    <a:pt x="128" y="368"/>
                  </a:lnTo>
                  <a:lnTo>
                    <a:pt x="128" y="384"/>
                  </a:lnTo>
                  <a:lnTo>
                    <a:pt x="128" y="392"/>
                  </a:lnTo>
                  <a:lnTo>
                    <a:pt x="128" y="384"/>
                  </a:lnTo>
                  <a:lnTo>
                    <a:pt x="128" y="376"/>
                  </a:lnTo>
                  <a:lnTo>
                    <a:pt x="120" y="376"/>
                  </a:lnTo>
                  <a:lnTo>
                    <a:pt x="112" y="384"/>
                  </a:lnTo>
                  <a:lnTo>
                    <a:pt x="104" y="392"/>
                  </a:lnTo>
                  <a:lnTo>
                    <a:pt x="104" y="408"/>
                  </a:lnTo>
                  <a:lnTo>
                    <a:pt x="104" y="416"/>
                  </a:lnTo>
                  <a:lnTo>
                    <a:pt x="96" y="416"/>
                  </a:lnTo>
                  <a:lnTo>
                    <a:pt x="96" y="424"/>
                  </a:lnTo>
                  <a:lnTo>
                    <a:pt x="104" y="432"/>
                  </a:lnTo>
                  <a:lnTo>
                    <a:pt x="88" y="440"/>
                  </a:lnTo>
                  <a:lnTo>
                    <a:pt x="88" y="464"/>
                  </a:lnTo>
                  <a:lnTo>
                    <a:pt x="80" y="472"/>
                  </a:lnTo>
                  <a:lnTo>
                    <a:pt x="80" y="464"/>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143"/>
            <p:cNvSpPr>
              <a:spLocks/>
            </p:cNvSpPr>
            <p:nvPr/>
          </p:nvSpPr>
          <p:spPr bwMode="auto">
            <a:xfrm>
              <a:off x="7071123" y="1344216"/>
              <a:ext cx="367903" cy="189309"/>
            </a:xfrm>
            <a:custGeom>
              <a:avLst/>
              <a:gdLst>
                <a:gd name="T0" fmla="*/ 0 w 264"/>
                <a:gd name="T1" fmla="*/ 237564 h 136"/>
                <a:gd name="T2" fmla="*/ 0 w 264"/>
                <a:gd name="T3" fmla="*/ 103934 h 136"/>
                <a:gd name="T4" fmla="*/ 252701 w 264"/>
                <a:gd name="T5" fmla="*/ 44543 h 136"/>
                <a:gd name="T6" fmla="*/ 267566 w 264"/>
                <a:gd name="T7" fmla="*/ 29696 h 136"/>
                <a:gd name="T8" fmla="*/ 282430 w 264"/>
                <a:gd name="T9" fmla="*/ 0 h 136"/>
                <a:gd name="T10" fmla="*/ 312160 w 264"/>
                <a:gd name="T11" fmla="*/ 0 h 136"/>
                <a:gd name="T12" fmla="*/ 312160 w 264"/>
                <a:gd name="T13" fmla="*/ 14848 h 136"/>
                <a:gd name="T14" fmla="*/ 341889 w 264"/>
                <a:gd name="T15" fmla="*/ 29696 h 136"/>
                <a:gd name="T16" fmla="*/ 341889 w 264"/>
                <a:gd name="T17" fmla="*/ 44543 h 136"/>
                <a:gd name="T18" fmla="*/ 327025 w 264"/>
                <a:gd name="T19" fmla="*/ 59391 h 136"/>
                <a:gd name="T20" fmla="*/ 327025 w 264"/>
                <a:gd name="T21" fmla="*/ 59391 h 136"/>
                <a:gd name="T22" fmla="*/ 327025 w 264"/>
                <a:gd name="T23" fmla="*/ 74239 h 136"/>
                <a:gd name="T24" fmla="*/ 312160 w 264"/>
                <a:gd name="T25" fmla="*/ 103934 h 136"/>
                <a:gd name="T26" fmla="*/ 341889 w 264"/>
                <a:gd name="T27" fmla="*/ 103934 h 136"/>
                <a:gd name="T28" fmla="*/ 371619 w 264"/>
                <a:gd name="T29" fmla="*/ 118782 h 136"/>
                <a:gd name="T30" fmla="*/ 386484 w 264"/>
                <a:gd name="T31" fmla="*/ 118782 h 136"/>
                <a:gd name="T32" fmla="*/ 386484 w 264"/>
                <a:gd name="T33" fmla="*/ 133630 h 136"/>
                <a:gd name="T34" fmla="*/ 401348 w 264"/>
                <a:gd name="T35" fmla="*/ 148478 h 136"/>
                <a:gd name="T36" fmla="*/ 401348 w 264"/>
                <a:gd name="T37" fmla="*/ 163325 h 136"/>
                <a:gd name="T38" fmla="*/ 416213 w 264"/>
                <a:gd name="T39" fmla="*/ 178173 h 136"/>
                <a:gd name="T40" fmla="*/ 475672 w 264"/>
                <a:gd name="T41" fmla="*/ 163325 h 136"/>
                <a:gd name="T42" fmla="*/ 460807 w 264"/>
                <a:gd name="T43" fmla="*/ 133630 h 136"/>
                <a:gd name="T44" fmla="*/ 445943 w 264"/>
                <a:gd name="T45" fmla="*/ 118782 h 136"/>
                <a:gd name="T46" fmla="*/ 431078 w 264"/>
                <a:gd name="T47" fmla="*/ 118782 h 136"/>
                <a:gd name="T48" fmla="*/ 445943 w 264"/>
                <a:gd name="T49" fmla="*/ 103934 h 136"/>
                <a:gd name="T50" fmla="*/ 490537 w 264"/>
                <a:gd name="T51" fmla="*/ 133630 h 136"/>
                <a:gd name="T52" fmla="*/ 490537 w 264"/>
                <a:gd name="T53" fmla="*/ 178173 h 136"/>
                <a:gd name="T54" fmla="*/ 475672 w 264"/>
                <a:gd name="T55" fmla="*/ 178173 h 136"/>
                <a:gd name="T56" fmla="*/ 445943 w 264"/>
                <a:gd name="T57" fmla="*/ 193021 h 136"/>
                <a:gd name="T58" fmla="*/ 431078 w 264"/>
                <a:gd name="T59" fmla="*/ 222716 h 136"/>
                <a:gd name="T60" fmla="*/ 416213 w 264"/>
                <a:gd name="T61" fmla="*/ 237564 h 136"/>
                <a:gd name="T62" fmla="*/ 401348 w 264"/>
                <a:gd name="T63" fmla="*/ 222716 h 136"/>
                <a:gd name="T64" fmla="*/ 401348 w 264"/>
                <a:gd name="T65" fmla="*/ 207869 h 136"/>
                <a:gd name="T66" fmla="*/ 386484 w 264"/>
                <a:gd name="T67" fmla="*/ 193021 h 136"/>
                <a:gd name="T68" fmla="*/ 386484 w 264"/>
                <a:gd name="T69" fmla="*/ 222716 h 136"/>
                <a:gd name="T70" fmla="*/ 386484 w 264"/>
                <a:gd name="T71" fmla="*/ 207869 h 136"/>
                <a:gd name="T72" fmla="*/ 371619 w 264"/>
                <a:gd name="T73" fmla="*/ 222716 h 136"/>
                <a:gd name="T74" fmla="*/ 371619 w 264"/>
                <a:gd name="T75" fmla="*/ 252412 h 136"/>
                <a:gd name="T76" fmla="*/ 341889 w 264"/>
                <a:gd name="T77" fmla="*/ 252412 h 136"/>
                <a:gd name="T78" fmla="*/ 327025 w 264"/>
                <a:gd name="T79" fmla="*/ 222716 h 136"/>
                <a:gd name="T80" fmla="*/ 312160 w 264"/>
                <a:gd name="T81" fmla="*/ 207869 h 136"/>
                <a:gd name="T82" fmla="*/ 297295 w 264"/>
                <a:gd name="T83" fmla="*/ 193021 h 136"/>
                <a:gd name="T84" fmla="*/ 297295 w 264"/>
                <a:gd name="T85" fmla="*/ 193021 h 136"/>
                <a:gd name="T86" fmla="*/ 282430 w 264"/>
                <a:gd name="T87" fmla="*/ 163325 h 136"/>
                <a:gd name="T88" fmla="*/ 237836 w 264"/>
                <a:gd name="T89" fmla="*/ 178173 h 136"/>
                <a:gd name="T90" fmla="*/ 237836 w 264"/>
                <a:gd name="T91" fmla="*/ 178173 h 136"/>
                <a:gd name="T92" fmla="*/ 104053 w 264"/>
                <a:gd name="T93" fmla="*/ 207869 h 136"/>
                <a:gd name="T94" fmla="*/ 104053 w 264"/>
                <a:gd name="T95" fmla="*/ 222716 h 136"/>
                <a:gd name="T96" fmla="*/ 104053 w 264"/>
                <a:gd name="T97" fmla="*/ 207869 h 136"/>
                <a:gd name="T98" fmla="*/ 0 w 264"/>
                <a:gd name="T99" fmla="*/ 237564 h 1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4" h="136">
                  <a:moveTo>
                    <a:pt x="0" y="128"/>
                  </a:moveTo>
                  <a:lnTo>
                    <a:pt x="0" y="128"/>
                  </a:lnTo>
                  <a:lnTo>
                    <a:pt x="0" y="56"/>
                  </a:lnTo>
                  <a:lnTo>
                    <a:pt x="56" y="40"/>
                  </a:lnTo>
                  <a:lnTo>
                    <a:pt x="136" y="24"/>
                  </a:lnTo>
                  <a:lnTo>
                    <a:pt x="144" y="16"/>
                  </a:lnTo>
                  <a:lnTo>
                    <a:pt x="144" y="8"/>
                  </a:lnTo>
                  <a:lnTo>
                    <a:pt x="152" y="0"/>
                  </a:lnTo>
                  <a:lnTo>
                    <a:pt x="168" y="0"/>
                  </a:lnTo>
                  <a:lnTo>
                    <a:pt x="168" y="8"/>
                  </a:lnTo>
                  <a:lnTo>
                    <a:pt x="184" y="16"/>
                  </a:lnTo>
                  <a:lnTo>
                    <a:pt x="192" y="16"/>
                  </a:lnTo>
                  <a:lnTo>
                    <a:pt x="184" y="24"/>
                  </a:lnTo>
                  <a:lnTo>
                    <a:pt x="176" y="24"/>
                  </a:lnTo>
                  <a:lnTo>
                    <a:pt x="176" y="32"/>
                  </a:lnTo>
                  <a:lnTo>
                    <a:pt x="176" y="40"/>
                  </a:lnTo>
                  <a:lnTo>
                    <a:pt x="168" y="48"/>
                  </a:lnTo>
                  <a:lnTo>
                    <a:pt x="168" y="56"/>
                  </a:lnTo>
                  <a:lnTo>
                    <a:pt x="184" y="56"/>
                  </a:lnTo>
                  <a:lnTo>
                    <a:pt x="192" y="56"/>
                  </a:lnTo>
                  <a:lnTo>
                    <a:pt x="200" y="64"/>
                  </a:lnTo>
                  <a:lnTo>
                    <a:pt x="208" y="64"/>
                  </a:lnTo>
                  <a:lnTo>
                    <a:pt x="208" y="72"/>
                  </a:lnTo>
                  <a:lnTo>
                    <a:pt x="208" y="80"/>
                  </a:lnTo>
                  <a:lnTo>
                    <a:pt x="216" y="80"/>
                  </a:lnTo>
                  <a:lnTo>
                    <a:pt x="216" y="88"/>
                  </a:lnTo>
                  <a:lnTo>
                    <a:pt x="224" y="96"/>
                  </a:lnTo>
                  <a:lnTo>
                    <a:pt x="248" y="96"/>
                  </a:lnTo>
                  <a:lnTo>
                    <a:pt x="256" y="88"/>
                  </a:lnTo>
                  <a:lnTo>
                    <a:pt x="256" y="80"/>
                  </a:lnTo>
                  <a:lnTo>
                    <a:pt x="248" y="72"/>
                  </a:lnTo>
                  <a:lnTo>
                    <a:pt x="248" y="64"/>
                  </a:lnTo>
                  <a:lnTo>
                    <a:pt x="240" y="64"/>
                  </a:lnTo>
                  <a:lnTo>
                    <a:pt x="232" y="64"/>
                  </a:lnTo>
                  <a:lnTo>
                    <a:pt x="240" y="56"/>
                  </a:lnTo>
                  <a:lnTo>
                    <a:pt x="248" y="56"/>
                  </a:lnTo>
                  <a:lnTo>
                    <a:pt x="264" y="72"/>
                  </a:lnTo>
                  <a:lnTo>
                    <a:pt x="264" y="88"/>
                  </a:lnTo>
                  <a:lnTo>
                    <a:pt x="264" y="96"/>
                  </a:lnTo>
                  <a:lnTo>
                    <a:pt x="256" y="96"/>
                  </a:lnTo>
                  <a:lnTo>
                    <a:pt x="248" y="104"/>
                  </a:lnTo>
                  <a:lnTo>
                    <a:pt x="240" y="104"/>
                  </a:lnTo>
                  <a:lnTo>
                    <a:pt x="232" y="112"/>
                  </a:lnTo>
                  <a:lnTo>
                    <a:pt x="232" y="120"/>
                  </a:lnTo>
                  <a:lnTo>
                    <a:pt x="224" y="128"/>
                  </a:lnTo>
                  <a:lnTo>
                    <a:pt x="216" y="120"/>
                  </a:lnTo>
                  <a:lnTo>
                    <a:pt x="216" y="112"/>
                  </a:lnTo>
                  <a:lnTo>
                    <a:pt x="216" y="104"/>
                  </a:lnTo>
                  <a:lnTo>
                    <a:pt x="208" y="104"/>
                  </a:lnTo>
                  <a:lnTo>
                    <a:pt x="208" y="120"/>
                  </a:lnTo>
                  <a:lnTo>
                    <a:pt x="208" y="112"/>
                  </a:lnTo>
                  <a:lnTo>
                    <a:pt x="200" y="120"/>
                  </a:lnTo>
                  <a:lnTo>
                    <a:pt x="200" y="136"/>
                  </a:lnTo>
                  <a:lnTo>
                    <a:pt x="184" y="136"/>
                  </a:lnTo>
                  <a:lnTo>
                    <a:pt x="184" y="120"/>
                  </a:lnTo>
                  <a:lnTo>
                    <a:pt x="176" y="120"/>
                  </a:lnTo>
                  <a:lnTo>
                    <a:pt x="168" y="112"/>
                  </a:lnTo>
                  <a:lnTo>
                    <a:pt x="160" y="104"/>
                  </a:lnTo>
                  <a:lnTo>
                    <a:pt x="152" y="88"/>
                  </a:lnTo>
                  <a:lnTo>
                    <a:pt x="128" y="96"/>
                  </a:lnTo>
                  <a:lnTo>
                    <a:pt x="56" y="112"/>
                  </a:lnTo>
                  <a:lnTo>
                    <a:pt x="56" y="120"/>
                  </a:lnTo>
                  <a:lnTo>
                    <a:pt x="56" y="112"/>
                  </a:lnTo>
                  <a:lnTo>
                    <a:pt x="0" y="128"/>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7" name="Freeform 145"/>
            <p:cNvSpPr>
              <a:spLocks/>
            </p:cNvSpPr>
            <p:nvPr/>
          </p:nvSpPr>
          <p:spPr bwMode="auto">
            <a:xfrm>
              <a:off x="7071122" y="1477566"/>
              <a:ext cx="200025" cy="189309"/>
            </a:xfrm>
            <a:custGeom>
              <a:avLst/>
              <a:gdLst>
                <a:gd name="T0" fmla="*/ 192617 w 144"/>
                <a:gd name="T1" fmla="*/ 163325 h 136"/>
                <a:gd name="T2" fmla="*/ 162983 w 144"/>
                <a:gd name="T3" fmla="*/ 178173 h 136"/>
                <a:gd name="T4" fmla="*/ 118533 w 144"/>
                <a:gd name="T5" fmla="*/ 178173 h 136"/>
                <a:gd name="T6" fmla="*/ 118533 w 144"/>
                <a:gd name="T7" fmla="*/ 178173 h 136"/>
                <a:gd name="T8" fmla="*/ 74083 w 144"/>
                <a:gd name="T9" fmla="*/ 207869 h 136"/>
                <a:gd name="T10" fmla="*/ 74083 w 144"/>
                <a:gd name="T11" fmla="*/ 207869 h 136"/>
                <a:gd name="T12" fmla="*/ 44450 w 144"/>
                <a:gd name="T13" fmla="*/ 252412 h 136"/>
                <a:gd name="T14" fmla="*/ 29633 w 144"/>
                <a:gd name="T15" fmla="*/ 252412 h 136"/>
                <a:gd name="T16" fmla="*/ 29633 w 144"/>
                <a:gd name="T17" fmla="*/ 252412 h 136"/>
                <a:gd name="T18" fmla="*/ 14817 w 144"/>
                <a:gd name="T19" fmla="*/ 237564 h 136"/>
                <a:gd name="T20" fmla="*/ 14817 w 144"/>
                <a:gd name="T21" fmla="*/ 237564 h 136"/>
                <a:gd name="T22" fmla="*/ 44450 w 144"/>
                <a:gd name="T23" fmla="*/ 207869 h 136"/>
                <a:gd name="T24" fmla="*/ 44450 w 144"/>
                <a:gd name="T25" fmla="*/ 207869 h 136"/>
                <a:gd name="T26" fmla="*/ 29633 w 144"/>
                <a:gd name="T27" fmla="*/ 193021 h 136"/>
                <a:gd name="T28" fmla="*/ 29633 w 144"/>
                <a:gd name="T29" fmla="*/ 193021 h 136"/>
                <a:gd name="T30" fmla="*/ 0 w 144"/>
                <a:gd name="T31" fmla="*/ 59391 h 136"/>
                <a:gd name="T32" fmla="*/ 0 w 144"/>
                <a:gd name="T33" fmla="*/ 59391 h 136"/>
                <a:gd name="T34" fmla="*/ 103717 w 144"/>
                <a:gd name="T35" fmla="*/ 29696 h 136"/>
                <a:gd name="T36" fmla="*/ 103717 w 144"/>
                <a:gd name="T37" fmla="*/ 29696 h 136"/>
                <a:gd name="T38" fmla="*/ 103717 w 144"/>
                <a:gd name="T39" fmla="*/ 44543 h 136"/>
                <a:gd name="T40" fmla="*/ 103717 w 144"/>
                <a:gd name="T41" fmla="*/ 44543 h 136"/>
                <a:gd name="T42" fmla="*/ 103717 w 144"/>
                <a:gd name="T43" fmla="*/ 29696 h 136"/>
                <a:gd name="T44" fmla="*/ 103717 w 144"/>
                <a:gd name="T45" fmla="*/ 29696 h 136"/>
                <a:gd name="T46" fmla="*/ 237067 w 144"/>
                <a:gd name="T47" fmla="*/ 0 h 136"/>
                <a:gd name="T48" fmla="*/ 237067 w 144"/>
                <a:gd name="T49" fmla="*/ 0 h 136"/>
                <a:gd name="T50" fmla="*/ 237067 w 144"/>
                <a:gd name="T51" fmla="*/ 0 h 136"/>
                <a:gd name="T52" fmla="*/ 266700 w 144"/>
                <a:gd name="T53" fmla="*/ 103934 h 136"/>
                <a:gd name="T54" fmla="*/ 266700 w 144"/>
                <a:gd name="T55" fmla="*/ 103934 h 136"/>
                <a:gd name="T56" fmla="*/ 251883 w 144"/>
                <a:gd name="T57" fmla="*/ 118782 h 136"/>
                <a:gd name="T58" fmla="*/ 251883 w 144"/>
                <a:gd name="T59" fmla="*/ 118782 h 136"/>
                <a:gd name="T60" fmla="*/ 251883 w 144"/>
                <a:gd name="T61" fmla="*/ 133630 h 136"/>
                <a:gd name="T62" fmla="*/ 251883 w 144"/>
                <a:gd name="T63" fmla="*/ 133630 h 136"/>
                <a:gd name="T64" fmla="*/ 251883 w 144"/>
                <a:gd name="T65" fmla="*/ 133630 h 136"/>
                <a:gd name="T66" fmla="*/ 192617 w 144"/>
                <a:gd name="T67" fmla="*/ 163325 h 1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4" h="136">
                  <a:moveTo>
                    <a:pt x="104" y="88"/>
                  </a:moveTo>
                  <a:lnTo>
                    <a:pt x="88" y="96"/>
                  </a:lnTo>
                  <a:lnTo>
                    <a:pt x="64" y="96"/>
                  </a:lnTo>
                  <a:lnTo>
                    <a:pt x="40" y="112"/>
                  </a:lnTo>
                  <a:lnTo>
                    <a:pt x="24" y="136"/>
                  </a:lnTo>
                  <a:lnTo>
                    <a:pt x="16" y="136"/>
                  </a:lnTo>
                  <a:lnTo>
                    <a:pt x="8" y="128"/>
                  </a:lnTo>
                  <a:lnTo>
                    <a:pt x="24" y="112"/>
                  </a:lnTo>
                  <a:lnTo>
                    <a:pt x="16" y="104"/>
                  </a:lnTo>
                  <a:lnTo>
                    <a:pt x="0" y="32"/>
                  </a:lnTo>
                  <a:lnTo>
                    <a:pt x="56" y="16"/>
                  </a:lnTo>
                  <a:lnTo>
                    <a:pt x="56" y="24"/>
                  </a:lnTo>
                  <a:lnTo>
                    <a:pt x="56" y="16"/>
                  </a:lnTo>
                  <a:lnTo>
                    <a:pt x="128" y="0"/>
                  </a:lnTo>
                  <a:lnTo>
                    <a:pt x="144" y="56"/>
                  </a:lnTo>
                  <a:lnTo>
                    <a:pt x="136" y="64"/>
                  </a:lnTo>
                  <a:lnTo>
                    <a:pt x="136" y="72"/>
                  </a:lnTo>
                  <a:lnTo>
                    <a:pt x="104" y="88"/>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147"/>
            <p:cNvSpPr>
              <a:spLocks/>
            </p:cNvSpPr>
            <p:nvPr/>
          </p:nvSpPr>
          <p:spPr bwMode="auto">
            <a:xfrm>
              <a:off x="6936582" y="1644254"/>
              <a:ext cx="145256" cy="334565"/>
            </a:xfrm>
            <a:custGeom>
              <a:avLst/>
              <a:gdLst>
                <a:gd name="T0" fmla="*/ 44694 w 104"/>
                <a:gd name="T1" fmla="*/ 282522 h 240"/>
                <a:gd name="T2" fmla="*/ 74490 w 104"/>
                <a:gd name="T3" fmla="*/ 237913 h 240"/>
                <a:gd name="T4" fmla="*/ 89388 w 104"/>
                <a:gd name="T5" fmla="*/ 223044 h 240"/>
                <a:gd name="T6" fmla="*/ 89388 w 104"/>
                <a:gd name="T7" fmla="*/ 208174 h 240"/>
                <a:gd name="T8" fmla="*/ 0 w 104"/>
                <a:gd name="T9" fmla="*/ 148696 h 240"/>
                <a:gd name="T10" fmla="*/ 14898 w 104"/>
                <a:gd name="T11" fmla="*/ 118957 h 240"/>
                <a:gd name="T12" fmla="*/ 14898 w 104"/>
                <a:gd name="T13" fmla="*/ 104087 h 240"/>
                <a:gd name="T14" fmla="*/ 0 w 104"/>
                <a:gd name="T15" fmla="*/ 74348 h 240"/>
                <a:gd name="T16" fmla="*/ 29796 w 104"/>
                <a:gd name="T17" fmla="*/ 44609 h 240"/>
                <a:gd name="T18" fmla="*/ 44694 w 104"/>
                <a:gd name="T19" fmla="*/ 0 h 240"/>
                <a:gd name="T20" fmla="*/ 178777 w 104"/>
                <a:gd name="T21" fmla="*/ 44609 h 240"/>
                <a:gd name="T22" fmla="*/ 178777 w 104"/>
                <a:gd name="T23" fmla="*/ 89217 h 240"/>
                <a:gd name="T24" fmla="*/ 163879 w 104"/>
                <a:gd name="T25" fmla="*/ 104087 h 240"/>
                <a:gd name="T26" fmla="*/ 163879 w 104"/>
                <a:gd name="T27" fmla="*/ 133826 h 240"/>
                <a:gd name="T28" fmla="*/ 148981 w 104"/>
                <a:gd name="T29" fmla="*/ 148696 h 240"/>
                <a:gd name="T30" fmla="*/ 178777 w 104"/>
                <a:gd name="T31" fmla="*/ 148696 h 240"/>
                <a:gd name="T32" fmla="*/ 178777 w 104"/>
                <a:gd name="T33" fmla="*/ 148696 h 240"/>
                <a:gd name="T34" fmla="*/ 178777 w 104"/>
                <a:gd name="T35" fmla="*/ 148696 h 240"/>
                <a:gd name="T36" fmla="*/ 193675 w 104"/>
                <a:gd name="T37" fmla="*/ 148696 h 240"/>
                <a:gd name="T38" fmla="*/ 193675 w 104"/>
                <a:gd name="T39" fmla="*/ 208174 h 240"/>
                <a:gd name="T40" fmla="*/ 193675 w 104"/>
                <a:gd name="T41" fmla="*/ 237913 h 240"/>
                <a:gd name="T42" fmla="*/ 193675 w 104"/>
                <a:gd name="T43" fmla="*/ 267652 h 240"/>
                <a:gd name="T44" fmla="*/ 193675 w 104"/>
                <a:gd name="T45" fmla="*/ 267652 h 240"/>
                <a:gd name="T46" fmla="*/ 193675 w 104"/>
                <a:gd name="T47" fmla="*/ 223044 h 240"/>
                <a:gd name="T48" fmla="*/ 178777 w 104"/>
                <a:gd name="T49" fmla="*/ 223044 h 240"/>
                <a:gd name="T50" fmla="*/ 178777 w 104"/>
                <a:gd name="T51" fmla="*/ 252783 h 240"/>
                <a:gd name="T52" fmla="*/ 178777 w 104"/>
                <a:gd name="T53" fmla="*/ 282522 h 240"/>
                <a:gd name="T54" fmla="*/ 178777 w 104"/>
                <a:gd name="T55" fmla="*/ 312261 h 240"/>
                <a:gd name="T56" fmla="*/ 163879 w 104"/>
                <a:gd name="T57" fmla="*/ 327130 h 240"/>
                <a:gd name="T58" fmla="*/ 163879 w 104"/>
                <a:gd name="T59" fmla="*/ 342000 h 240"/>
                <a:gd name="T60" fmla="*/ 148981 w 104"/>
                <a:gd name="T61" fmla="*/ 371739 h 240"/>
                <a:gd name="T62" fmla="*/ 148981 w 104"/>
                <a:gd name="T63" fmla="*/ 371739 h 240"/>
                <a:gd name="T64" fmla="*/ 134083 w 104"/>
                <a:gd name="T65" fmla="*/ 416348 h 240"/>
                <a:gd name="T66" fmla="*/ 119185 w 104"/>
                <a:gd name="T67" fmla="*/ 446087 h 240"/>
                <a:gd name="T68" fmla="*/ 104287 w 104"/>
                <a:gd name="T69" fmla="*/ 431217 h 240"/>
                <a:gd name="T70" fmla="*/ 104287 w 104"/>
                <a:gd name="T71" fmla="*/ 401478 h 240"/>
                <a:gd name="T72" fmla="*/ 89388 w 104"/>
                <a:gd name="T73" fmla="*/ 416348 h 240"/>
                <a:gd name="T74" fmla="*/ 74490 w 104"/>
                <a:gd name="T75" fmla="*/ 416348 h 240"/>
                <a:gd name="T76" fmla="*/ 59592 w 104"/>
                <a:gd name="T77" fmla="*/ 401478 h 240"/>
                <a:gd name="T78" fmla="*/ 44694 w 104"/>
                <a:gd name="T79" fmla="*/ 401478 h 240"/>
                <a:gd name="T80" fmla="*/ 14898 w 104"/>
                <a:gd name="T81" fmla="*/ 371739 h 240"/>
                <a:gd name="T82" fmla="*/ 14898 w 104"/>
                <a:gd name="T83" fmla="*/ 356870 h 240"/>
                <a:gd name="T84" fmla="*/ 0 w 104"/>
                <a:gd name="T85" fmla="*/ 342000 h 240"/>
                <a:gd name="T86" fmla="*/ 14898 w 104"/>
                <a:gd name="T87" fmla="*/ 327130 h 240"/>
                <a:gd name="T88" fmla="*/ 14898 w 104"/>
                <a:gd name="T89" fmla="*/ 312261 h 240"/>
                <a:gd name="T90" fmla="*/ 14898 w 104"/>
                <a:gd name="T91" fmla="*/ 312261 h 240"/>
                <a:gd name="T92" fmla="*/ 14898 w 104"/>
                <a:gd name="T93" fmla="*/ 312261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4" h="240">
                  <a:moveTo>
                    <a:pt x="24" y="152"/>
                  </a:moveTo>
                  <a:lnTo>
                    <a:pt x="24" y="152"/>
                  </a:lnTo>
                  <a:lnTo>
                    <a:pt x="24" y="144"/>
                  </a:lnTo>
                  <a:lnTo>
                    <a:pt x="40" y="128"/>
                  </a:lnTo>
                  <a:lnTo>
                    <a:pt x="48" y="120"/>
                  </a:lnTo>
                  <a:lnTo>
                    <a:pt x="48" y="112"/>
                  </a:lnTo>
                  <a:lnTo>
                    <a:pt x="16" y="88"/>
                  </a:lnTo>
                  <a:lnTo>
                    <a:pt x="0" y="80"/>
                  </a:lnTo>
                  <a:lnTo>
                    <a:pt x="0" y="64"/>
                  </a:lnTo>
                  <a:lnTo>
                    <a:pt x="8" y="64"/>
                  </a:lnTo>
                  <a:lnTo>
                    <a:pt x="8" y="56"/>
                  </a:lnTo>
                  <a:lnTo>
                    <a:pt x="0" y="40"/>
                  </a:lnTo>
                  <a:lnTo>
                    <a:pt x="16" y="24"/>
                  </a:lnTo>
                  <a:lnTo>
                    <a:pt x="16" y="8"/>
                  </a:lnTo>
                  <a:lnTo>
                    <a:pt x="24" y="0"/>
                  </a:lnTo>
                  <a:lnTo>
                    <a:pt x="96" y="24"/>
                  </a:lnTo>
                  <a:lnTo>
                    <a:pt x="96" y="48"/>
                  </a:lnTo>
                  <a:lnTo>
                    <a:pt x="88" y="56"/>
                  </a:lnTo>
                  <a:lnTo>
                    <a:pt x="88" y="64"/>
                  </a:lnTo>
                  <a:lnTo>
                    <a:pt x="88" y="72"/>
                  </a:lnTo>
                  <a:lnTo>
                    <a:pt x="80" y="80"/>
                  </a:lnTo>
                  <a:lnTo>
                    <a:pt x="96" y="80"/>
                  </a:lnTo>
                  <a:lnTo>
                    <a:pt x="96" y="72"/>
                  </a:lnTo>
                  <a:lnTo>
                    <a:pt x="104" y="80"/>
                  </a:lnTo>
                  <a:lnTo>
                    <a:pt x="104" y="104"/>
                  </a:lnTo>
                  <a:lnTo>
                    <a:pt x="104" y="112"/>
                  </a:lnTo>
                  <a:lnTo>
                    <a:pt x="104" y="120"/>
                  </a:lnTo>
                  <a:lnTo>
                    <a:pt x="104" y="128"/>
                  </a:lnTo>
                  <a:lnTo>
                    <a:pt x="104" y="144"/>
                  </a:lnTo>
                  <a:lnTo>
                    <a:pt x="104" y="128"/>
                  </a:lnTo>
                  <a:lnTo>
                    <a:pt x="104" y="120"/>
                  </a:lnTo>
                  <a:lnTo>
                    <a:pt x="96" y="120"/>
                  </a:lnTo>
                  <a:lnTo>
                    <a:pt x="96" y="128"/>
                  </a:lnTo>
                  <a:lnTo>
                    <a:pt x="96" y="136"/>
                  </a:lnTo>
                  <a:lnTo>
                    <a:pt x="96" y="152"/>
                  </a:lnTo>
                  <a:lnTo>
                    <a:pt x="104" y="160"/>
                  </a:lnTo>
                  <a:lnTo>
                    <a:pt x="96" y="168"/>
                  </a:lnTo>
                  <a:lnTo>
                    <a:pt x="88" y="176"/>
                  </a:lnTo>
                  <a:lnTo>
                    <a:pt x="88" y="184"/>
                  </a:lnTo>
                  <a:lnTo>
                    <a:pt x="80" y="200"/>
                  </a:lnTo>
                  <a:lnTo>
                    <a:pt x="80" y="208"/>
                  </a:lnTo>
                  <a:lnTo>
                    <a:pt x="72" y="224"/>
                  </a:lnTo>
                  <a:lnTo>
                    <a:pt x="72" y="232"/>
                  </a:lnTo>
                  <a:lnTo>
                    <a:pt x="64" y="240"/>
                  </a:lnTo>
                  <a:lnTo>
                    <a:pt x="56" y="240"/>
                  </a:lnTo>
                  <a:lnTo>
                    <a:pt x="56" y="232"/>
                  </a:lnTo>
                  <a:lnTo>
                    <a:pt x="64" y="224"/>
                  </a:lnTo>
                  <a:lnTo>
                    <a:pt x="56" y="216"/>
                  </a:lnTo>
                  <a:lnTo>
                    <a:pt x="48" y="224"/>
                  </a:lnTo>
                  <a:lnTo>
                    <a:pt x="40" y="224"/>
                  </a:lnTo>
                  <a:lnTo>
                    <a:pt x="32" y="216"/>
                  </a:lnTo>
                  <a:lnTo>
                    <a:pt x="24" y="216"/>
                  </a:lnTo>
                  <a:lnTo>
                    <a:pt x="16" y="208"/>
                  </a:lnTo>
                  <a:lnTo>
                    <a:pt x="8" y="200"/>
                  </a:lnTo>
                  <a:lnTo>
                    <a:pt x="8" y="192"/>
                  </a:lnTo>
                  <a:lnTo>
                    <a:pt x="0" y="192"/>
                  </a:lnTo>
                  <a:lnTo>
                    <a:pt x="0" y="184"/>
                  </a:lnTo>
                  <a:lnTo>
                    <a:pt x="0" y="176"/>
                  </a:lnTo>
                  <a:lnTo>
                    <a:pt x="8" y="176"/>
                  </a:lnTo>
                  <a:lnTo>
                    <a:pt x="8" y="168"/>
                  </a:lnTo>
                  <a:lnTo>
                    <a:pt x="24" y="152"/>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148"/>
            <p:cNvSpPr>
              <a:spLocks/>
            </p:cNvSpPr>
            <p:nvPr/>
          </p:nvSpPr>
          <p:spPr bwMode="auto">
            <a:xfrm>
              <a:off x="6913960" y="1868091"/>
              <a:ext cx="111919" cy="200025"/>
            </a:xfrm>
            <a:custGeom>
              <a:avLst/>
              <a:gdLst>
                <a:gd name="T0" fmla="*/ 29845 w 80"/>
                <a:gd name="T1" fmla="*/ 29633 h 144"/>
                <a:gd name="T2" fmla="*/ 29845 w 80"/>
                <a:gd name="T3" fmla="*/ 44450 h 144"/>
                <a:gd name="T4" fmla="*/ 29845 w 80"/>
                <a:gd name="T5" fmla="*/ 44450 h 144"/>
                <a:gd name="T6" fmla="*/ 29845 w 80"/>
                <a:gd name="T7" fmla="*/ 59267 h 144"/>
                <a:gd name="T8" fmla="*/ 29845 w 80"/>
                <a:gd name="T9" fmla="*/ 74083 h 144"/>
                <a:gd name="T10" fmla="*/ 44768 w 80"/>
                <a:gd name="T11" fmla="*/ 103717 h 144"/>
                <a:gd name="T12" fmla="*/ 74613 w 80"/>
                <a:gd name="T13" fmla="*/ 103717 h 144"/>
                <a:gd name="T14" fmla="*/ 74613 w 80"/>
                <a:gd name="T15" fmla="*/ 133350 h 144"/>
                <a:gd name="T16" fmla="*/ 74613 w 80"/>
                <a:gd name="T17" fmla="*/ 133350 h 144"/>
                <a:gd name="T18" fmla="*/ 74613 w 80"/>
                <a:gd name="T19" fmla="*/ 133350 h 144"/>
                <a:gd name="T20" fmla="*/ 74613 w 80"/>
                <a:gd name="T21" fmla="*/ 148167 h 144"/>
                <a:gd name="T22" fmla="*/ 89535 w 80"/>
                <a:gd name="T23" fmla="*/ 162983 h 144"/>
                <a:gd name="T24" fmla="*/ 89535 w 80"/>
                <a:gd name="T25" fmla="*/ 162983 h 144"/>
                <a:gd name="T26" fmla="*/ 89535 w 80"/>
                <a:gd name="T27" fmla="*/ 177800 h 144"/>
                <a:gd name="T28" fmla="*/ 104458 w 80"/>
                <a:gd name="T29" fmla="*/ 177800 h 144"/>
                <a:gd name="T30" fmla="*/ 119380 w 80"/>
                <a:gd name="T31" fmla="*/ 192617 h 144"/>
                <a:gd name="T32" fmla="*/ 134303 w 80"/>
                <a:gd name="T33" fmla="*/ 192617 h 144"/>
                <a:gd name="T34" fmla="*/ 134303 w 80"/>
                <a:gd name="T35" fmla="*/ 192617 h 144"/>
                <a:gd name="T36" fmla="*/ 134303 w 80"/>
                <a:gd name="T37" fmla="*/ 192617 h 144"/>
                <a:gd name="T38" fmla="*/ 134303 w 80"/>
                <a:gd name="T39" fmla="*/ 207433 h 144"/>
                <a:gd name="T40" fmla="*/ 134303 w 80"/>
                <a:gd name="T41" fmla="*/ 207433 h 144"/>
                <a:gd name="T42" fmla="*/ 119380 w 80"/>
                <a:gd name="T43" fmla="*/ 207433 h 144"/>
                <a:gd name="T44" fmla="*/ 119380 w 80"/>
                <a:gd name="T45" fmla="*/ 207433 h 144"/>
                <a:gd name="T46" fmla="*/ 119380 w 80"/>
                <a:gd name="T47" fmla="*/ 222250 h 144"/>
                <a:gd name="T48" fmla="*/ 119380 w 80"/>
                <a:gd name="T49" fmla="*/ 222250 h 144"/>
                <a:gd name="T50" fmla="*/ 119380 w 80"/>
                <a:gd name="T51" fmla="*/ 222250 h 144"/>
                <a:gd name="T52" fmla="*/ 119380 w 80"/>
                <a:gd name="T53" fmla="*/ 222250 h 144"/>
                <a:gd name="T54" fmla="*/ 119380 w 80"/>
                <a:gd name="T55" fmla="*/ 222250 h 144"/>
                <a:gd name="T56" fmla="*/ 119380 w 80"/>
                <a:gd name="T57" fmla="*/ 237067 h 144"/>
                <a:gd name="T58" fmla="*/ 119380 w 80"/>
                <a:gd name="T59" fmla="*/ 237067 h 144"/>
                <a:gd name="T60" fmla="*/ 134303 w 80"/>
                <a:gd name="T61" fmla="*/ 222250 h 144"/>
                <a:gd name="T62" fmla="*/ 134303 w 80"/>
                <a:gd name="T63" fmla="*/ 222250 h 144"/>
                <a:gd name="T64" fmla="*/ 134303 w 80"/>
                <a:gd name="T65" fmla="*/ 222250 h 144"/>
                <a:gd name="T66" fmla="*/ 149225 w 80"/>
                <a:gd name="T67" fmla="*/ 222250 h 144"/>
                <a:gd name="T68" fmla="*/ 149225 w 80"/>
                <a:gd name="T69" fmla="*/ 222250 h 144"/>
                <a:gd name="T70" fmla="*/ 149225 w 80"/>
                <a:gd name="T71" fmla="*/ 237067 h 144"/>
                <a:gd name="T72" fmla="*/ 149225 w 80"/>
                <a:gd name="T73" fmla="*/ 237067 h 144"/>
                <a:gd name="T74" fmla="*/ 149225 w 80"/>
                <a:gd name="T75" fmla="*/ 251883 h 144"/>
                <a:gd name="T76" fmla="*/ 149225 w 80"/>
                <a:gd name="T77" fmla="*/ 251883 h 144"/>
                <a:gd name="T78" fmla="*/ 59690 w 80"/>
                <a:gd name="T79" fmla="*/ 266700 h 144"/>
                <a:gd name="T80" fmla="*/ 59690 w 80"/>
                <a:gd name="T81" fmla="*/ 266700 h 144"/>
                <a:gd name="T82" fmla="*/ 0 w 80"/>
                <a:gd name="T83" fmla="*/ 29633 h 144"/>
                <a:gd name="T84" fmla="*/ 0 w 80"/>
                <a:gd name="T85" fmla="*/ 44450 h 144"/>
                <a:gd name="T86" fmla="*/ 0 w 80"/>
                <a:gd name="T87" fmla="*/ 0 h 144"/>
                <a:gd name="T88" fmla="*/ 29845 w 80"/>
                <a:gd name="T89" fmla="*/ 0 h 144"/>
                <a:gd name="T90" fmla="*/ 44768 w 80"/>
                <a:gd name="T91" fmla="*/ 14817 h 144"/>
                <a:gd name="T92" fmla="*/ 44768 w 80"/>
                <a:gd name="T93" fmla="*/ 14817 h 144"/>
                <a:gd name="T94" fmla="*/ 29845 w 80"/>
                <a:gd name="T95" fmla="*/ 14817 h 144"/>
                <a:gd name="T96" fmla="*/ 29845 w 80"/>
                <a:gd name="T97" fmla="*/ 29633 h 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0" h="144">
                  <a:moveTo>
                    <a:pt x="16" y="16"/>
                  </a:moveTo>
                  <a:lnTo>
                    <a:pt x="16" y="24"/>
                  </a:lnTo>
                  <a:lnTo>
                    <a:pt x="16" y="32"/>
                  </a:lnTo>
                  <a:lnTo>
                    <a:pt x="16" y="40"/>
                  </a:lnTo>
                  <a:lnTo>
                    <a:pt x="24" y="56"/>
                  </a:lnTo>
                  <a:lnTo>
                    <a:pt x="40" y="56"/>
                  </a:lnTo>
                  <a:lnTo>
                    <a:pt x="40" y="72"/>
                  </a:lnTo>
                  <a:lnTo>
                    <a:pt x="40" y="80"/>
                  </a:lnTo>
                  <a:lnTo>
                    <a:pt x="48" y="88"/>
                  </a:lnTo>
                  <a:lnTo>
                    <a:pt x="48" y="96"/>
                  </a:lnTo>
                  <a:lnTo>
                    <a:pt x="56" y="96"/>
                  </a:lnTo>
                  <a:lnTo>
                    <a:pt x="64" y="104"/>
                  </a:lnTo>
                  <a:lnTo>
                    <a:pt x="72" y="104"/>
                  </a:lnTo>
                  <a:lnTo>
                    <a:pt x="72" y="112"/>
                  </a:lnTo>
                  <a:lnTo>
                    <a:pt x="64" y="112"/>
                  </a:lnTo>
                  <a:lnTo>
                    <a:pt x="64" y="120"/>
                  </a:lnTo>
                  <a:lnTo>
                    <a:pt x="64" y="128"/>
                  </a:lnTo>
                  <a:lnTo>
                    <a:pt x="72" y="120"/>
                  </a:lnTo>
                  <a:lnTo>
                    <a:pt x="80" y="120"/>
                  </a:lnTo>
                  <a:lnTo>
                    <a:pt x="80" y="128"/>
                  </a:lnTo>
                  <a:lnTo>
                    <a:pt x="80" y="136"/>
                  </a:lnTo>
                  <a:lnTo>
                    <a:pt x="32" y="144"/>
                  </a:lnTo>
                  <a:lnTo>
                    <a:pt x="0" y="16"/>
                  </a:lnTo>
                  <a:lnTo>
                    <a:pt x="0" y="24"/>
                  </a:lnTo>
                  <a:lnTo>
                    <a:pt x="0" y="0"/>
                  </a:lnTo>
                  <a:lnTo>
                    <a:pt x="16" y="0"/>
                  </a:lnTo>
                  <a:lnTo>
                    <a:pt x="24" y="8"/>
                  </a:lnTo>
                  <a:lnTo>
                    <a:pt x="16" y="8"/>
                  </a:lnTo>
                  <a:lnTo>
                    <a:pt x="16" y="16"/>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0" name="Freeform 149"/>
            <p:cNvSpPr>
              <a:spLocks/>
            </p:cNvSpPr>
            <p:nvPr/>
          </p:nvSpPr>
          <p:spPr bwMode="auto">
            <a:xfrm>
              <a:off x="5409010" y="2447925"/>
              <a:ext cx="947738" cy="334566"/>
            </a:xfrm>
            <a:custGeom>
              <a:avLst/>
              <a:gdLst>
                <a:gd name="T0" fmla="*/ 1233917 w 680"/>
                <a:gd name="T1" fmla="*/ 0 h 240"/>
                <a:gd name="T2" fmla="*/ 1248784 w 680"/>
                <a:gd name="T3" fmla="*/ 0 h 240"/>
                <a:gd name="T4" fmla="*/ 1248784 w 680"/>
                <a:gd name="T5" fmla="*/ 29739 h 240"/>
                <a:gd name="T6" fmla="*/ 1248784 w 680"/>
                <a:gd name="T7" fmla="*/ 59478 h 240"/>
                <a:gd name="T8" fmla="*/ 1233917 w 680"/>
                <a:gd name="T9" fmla="*/ 59478 h 240"/>
                <a:gd name="T10" fmla="*/ 1219051 w 680"/>
                <a:gd name="T11" fmla="*/ 104087 h 240"/>
                <a:gd name="T12" fmla="*/ 1204184 w 680"/>
                <a:gd name="T13" fmla="*/ 104087 h 240"/>
                <a:gd name="T14" fmla="*/ 1144718 w 680"/>
                <a:gd name="T15" fmla="*/ 148696 h 240"/>
                <a:gd name="T16" fmla="*/ 1129852 w 680"/>
                <a:gd name="T17" fmla="*/ 133826 h 240"/>
                <a:gd name="T18" fmla="*/ 1085252 w 680"/>
                <a:gd name="T19" fmla="*/ 178435 h 240"/>
                <a:gd name="T20" fmla="*/ 1085252 w 680"/>
                <a:gd name="T21" fmla="*/ 193305 h 240"/>
                <a:gd name="T22" fmla="*/ 1025786 w 680"/>
                <a:gd name="T23" fmla="*/ 223044 h 240"/>
                <a:gd name="T24" fmla="*/ 1010920 w 680"/>
                <a:gd name="T25" fmla="*/ 237914 h 240"/>
                <a:gd name="T26" fmla="*/ 951454 w 680"/>
                <a:gd name="T27" fmla="*/ 267653 h 240"/>
                <a:gd name="T28" fmla="*/ 906855 w 680"/>
                <a:gd name="T29" fmla="*/ 312262 h 240"/>
                <a:gd name="T30" fmla="*/ 906855 w 680"/>
                <a:gd name="T31" fmla="*/ 371740 h 240"/>
                <a:gd name="T32" fmla="*/ 713591 w 680"/>
                <a:gd name="T33" fmla="*/ 386610 h 240"/>
                <a:gd name="T34" fmla="*/ 14866 w 680"/>
                <a:gd name="T35" fmla="*/ 446088 h 240"/>
                <a:gd name="T36" fmla="*/ 0 w 680"/>
                <a:gd name="T37" fmla="*/ 446088 h 240"/>
                <a:gd name="T38" fmla="*/ 0 w 680"/>
                <a:gd name="T39" fmla="*/ 446088 h 240"/>
                <a:gd name="T40" fmla="*/ 29733 w 680"/>
                <a:gd name="T41" fmla="*/ 431218 h 240"/>
                <a:gd name="T42" fmla="*/ 29733 w 680"/>
                <a:gd name="T43" fmla="*/ 401479 h 240"/>
                <a:gd name="T44" fmla="*/ 29733 w 680"/>
                <a:gd name="T45" fmla="*/ 386610 h 240"/>
                <a:gd name="T46" fmla="*/ 44599 w 680"/>
                <a:gd name="T47" fmla="*/ 342001 h 240"/>
                <a:gd name="T48" fmla="*/ 59466 w 680"/>
                <a:gd name="T49" fmla="*/ 312262 h 240"/>
                <a:gd name="T50" fmla="*/ 44599 w 680"/>
                <a:gd name="T51" fmla="*/ 312262 h 240"/>
                <a:gd name="T52" fmla="*/ 59466 w 680"/>
                <a:gd name="T53" fmla="*/ 297392 h 240"/>
                <a:gd name="T54" fmla="*/ 89199 w 680"/>
                <a:gd name="T55" fmla="*/ 267653 h 240"/>
                <a:gd name="T56" fmla="*/ 74332 w 680"/>
                <a:gd name="T57" fmla="*/ 252783 h 240"/>
                <a:gd name="T58" fmla="*/ 104065 w 680"/>
                <a:gd name="T59" fmla="*/ 223044 h 240"/>
                <a:gd name="T60" fmla="*/ 89199 w 680"/>
                <a:gd name="T61" fmla="*/ 223044 h 240"/>
                <a:gd name="T62" fmla="*/ 74332 w 680"/>
                <a:gd name="T63" fmla="*/ 208174 h 240"/>
                <a:gd name="T64" fmla="*/ 89199 w 680"/>
                <a:gd name="T65" fmla="*/ 208174 h 240"/>
                <a:gd name="T66" fmla="*/ 89199 w 680"/>
                <a:gd name="T67" fmla="*/ 193305 h 240"/>
                <a:gd name="T68" fmla="*/ 104065 w 680"/>
                <a:gd name="T69" fmla="*/ 148696 h 240"/>
                <a:gd name="T70" fmla="*/ 327062 w 680"/>
                <a:gd name="T71" fmla="*/ 133826 h 240"/>
                <a:gd name="T72" fmla="*/ 312196 w 680"/>
                <a:gd name="T73" fmla="*/ 104087 h 240"/>
                <a:gd name="T74" fmla="*/ 356795 w 680"/>
                <a:gd name="T75" fmla="*/ 104087 h 240"/>
                <a:gd name="T76" fmla="*/ 936588 w 680"/>
                <a:gd name="T77" fmla="*/ 59478 h 240"/>
                <a:gd name="T78" fmla="*/ 1233917 w 680"/>
                <a:gd name="T79" fmla="*/ 0 h 2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80" h="240">
                  <a:moveTo>
                    <a:pt x="664" y="0"/>
                  </a:moveTo>
                  <a:lnTo>
                    <a:pt x="664" y="0"/>
                  </a:lnTo>
                  <a:lnTo>
                    <a:pt x="672" y="0"/>
                  </a:lnTo>
                  <a:lnTo>
                    <a:pt x="672" y="8"/>
                  </a:lnTo>
                  <a:lnTo>
                    <a:pt x="672" y="16"/>
                  </a:lnTo>
                  <a:lnTo>
                    <a:pt x="680" y="24"/>
                  </a:lnTo>
                  <a:lnTo>
                    <a:pt x="672" y="32"/>
                  </a:lnTo>
                  <a:lnTo>
                    <a:pt x="664" y="32"/>
                  </a:lnTo>
                  <a:lnTo>
                    <a:pt x="656" y="48"/>
                  </a:lnTo>
                  <a:lnTo>
                    <a:pt x="656" y="56"/>
                  </a:lnTo>
                  <a:lnTo>
                    <a:pt x="648" y="56"/>
                  </a:lnTo>
                  <a:lnTo>
                    <a:pt x="640" y="56"/>
                  </a:lnTo>
                  <a:lnTo>
                    <a:pt x="616" y="80"/>
                  </a:lnTo>
                  <a:lnTo>
                    <a:pt x="608" y="72"/>
                  </a:lnTo>
                  <a:lnTo>
                    <a:pt x="600" y="72"/>
                  </a:lnTo>
                  <a:lnTo>
                    <a:pt x="584" y="96"/>
                  </a:lnTo>
                  <a:lnTo>
                    <a:pt x="584" y="104"/>
                  </a:lnTo>
                  <a:lnTo>
                    <a:pt x="568" y="104"/>
                  </a:lnTo>
                  <a:lnTo>
                    <a:pt x="552" y="120"/>
                  </a:lnTo>
                  <a:lnTo>
                    <a:pt x="544" y="128"/>
                  </a:lnTo>
                  <a:lnTo>
                    <a:pt x="520" y="128"/>
                  </a:lnTo>
                  <a:lnTo>
                    <a:pt x="512" y="144"/>
                  </a:lnTo>
                  <a:lnTo>
                    <a:pt x="504" y="168"/>
                  </a:lnTo>
                  <a:lnTo>
                    <a:pt x="488" y="168"/>
                  </a:lnTo>
                  <a:lnTo>
                    <a:pt x="488" y="200"/>
                  </a:lnTo>
                  <a:lnTo>
                    <a:pt x="384" y="208"/>
                  </a:lnTo>
                  <a:lnTo>
                    <a:pt x="176" y="224"/>
                  </a:lnTo>
                  <a:lnTo>
                    <a:pt x="8" y="240"/>
                  </a:lnTo>
                  <a:lnTo>
                    <a:pt x="0" y="240"/>
                  </a:lnTo>
                  <a:lnTo>
                    <a:pt x="8" y="232"/>
                  </a:lnTo>
                  <a:lnTo>
                    <a:pt x="16" y="232"/>
                  </a:lnTo>
                  <a:lnTo>
                    <a:pt x="16" y="224"/>
                  </a:lnTo>
                  <a:lnTo>
                    <a:pt x="16" y="216"/>
                  </a:lnTo>
                  <a:lnTo>
                    <a:pt x="16" y="208"/>
                  </a:lnTo>
                  <a:lnTo>
                    <a:pt x="16" y="200"/>
                  </a:lnTo>
                  <a:lnTo>
                    <a:pt x="24" y="184"/>
                  </a:lnTo>
                  <a:lnTo>
                    <a:pt x="32" y="176"/>
                  </a:lnTo>
                  <a:lnTo>
                    <a:pt x="32" y="168"/>
                  </a:lnTo>
                  <a:lnTo>
                    <a:pt x="24" y="168"/>
                  </a:lnTo>
                  <a:lnTo>
                    <a:pt x="32" y="168"/>
                  </a:lnTo>
                  <a:lnTo>
                    <a:pt x="32" y="160"/>
                  </a:lnTo>
                  <a:lnTo>
                    <a:pt x="48" y="152"/>
                  </a:lnTo>
                  <a:lnTo>
                    <a:pt x="48" y="144"/>
                  </a:lnTo>
                  <a:lnTo>
                    <a:pt x="40" y="136"/>
                  </a:lnTo>
                  <a:lnTo>
                    <a:pt x="48" y="120"/>
                  </a:lnTo>
                  <a:lnTo>
                    <a:pt x="56" y="120"/>
                  </a:lnTo>
                  <a:lnTo>
                    <a:pt x="48" y="120"/>
                  </a:lnTo>
                  <a:lnTo>
                    <a:pt x="48" y="112"/>
                  </a:lnTo>
                  <a:lnTo>
                    <a:pt x="40" y="112"/>
                  </a:lnTo>
                  <a:lnTo>
                    <a:pt x="48" y="112"/>
                  </a:lnTo>
                  <a:lnTo>
                    <a:pt x="48" y="104"/>
                  </a:lnTo>
                  <a:lnTo>
                    <a:pt x="56" y="80"/>
                  </a:lnTo>
                  <a:lnTo>
                    <a:pt x="176" y="72"/>
                  </a:lnTo>
                  <a:lnTo>
                    <a:pt x="168" y="56"/>
                  </a:lnTo>
                  <a:lnTo>
                    <a:pt x="176" y="56"/>
                  </a:lnTo>
                  <a:lnTo>
                    <a:pt x="192" y="56"/>
                  </a:lnTo>
                  <a:lnTo>
                    <a:pt x="200" y="56"/>
                  </a:lnTo>
                  <a:lnTo>
                    <a:pt x="504" y="32"/>
                  </a:lnTo>
                  <a:lnTo>
                    <a:pt x="656" y="8"/>
                  </a:lnTo>
                  <a:lnTo>
                    <a:pt x="664" y="0"/>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1" name="Freeform 150"/>
            <p:cNvSpPr>
              <a:spLocks/>
            </p:cNvSpPr>
            <p:nvPr/>
          </p:nvSpPr>
          <p:spPr bwMode="auto">
            <a:xfrm>
              <a:off x="5275660" y="2759869"/>
              <a:ext cx="401240" cy="691754"/>
            </a:xfrm>
            <a:custGeom>
              <a:avLst/>
              <a:gdLst>
                <a:gd name="T0" fmla="*/ 386380 w 288"/>
                <a:gd name="T1" fmla="*/ 892585 h 496"/>
                <a:gd name="T2" fmla="*/ 401240 w 288"/>
                <a:gd name="T3" fmla="*/ 907462 h 496"/>
                <a:gd name="T4" fmla="*/ 460683 w 288"/>
                <a:gd name="T5" fmla="*/ 892585 h 496"/>
                <a:gd name="T6" fmla="*/ 445823 w 288"/>
                <a:gd name="T7" fmla="*/ 877709 h 496"/>
                <a:gd name="T8" fmla="*/ 475544 w 288"/>
                <a:gd name="T9" fmla="*/ 892585 h 496"/>
                <a:gd name="T10" fmla="*/ 490405 w 288"/>
                <a:gd name="T11" fmla="*/ 892585 h 496"/>
                <a:gd name="T12" fmla="*/ 505266 w 288"/>
                <a:gd name="T13" fmla="*/ 877709 h 496"/>
                <a:gd name="T14" fmla="*/ 534987 w 288"/>
                <a:gd name="T15" fmla="*/ 877709 h 496"/>
                <a:gd name="T16" fmla="*/ 505266 w 288"/>
                <a:gd name="T17" fmla="*/ 0 h 496"/>
                <a:gd name="T18" fmla="*/ 193190 w 288"/>
                <a:gd name="T19" fmla="*/ 29753 h 496"/>
                <a:gd name="T20" fmla="*/ 163468 w 288"/>
                <a:gd name="T21" fmla="*/ 74382 h 496"/>
                <a:gd name="T22" fmla="*/ 148608 w 288"/>
                <a:gd name="T23" fmla="*/ 89259 h 496"/>
                <a:gd name="T24" fmla="*/ 133747 w 288"/>
                <a:gd name="T25" fmla="*/ 148764 h 496"/>
                <a:gd name="T26" fmla="*/ 133747 w 288"/>
                <a:gd name="T27" fmla="*/ 148764 h 496"/>
                <a:gd name="T28" fmla="*/ 104025 w 288"/>
                <a:gd name="T29" fmla="*/ 193393 h 496"/>
                <a:gd name="T30" fmla="*/ 89165 w 288"/>
                <a:gd name="T31" fmla="*/ 208270 h 496"/>
                <a:gd name="T32" fmla="*/ 74304 w 288"/>
                <a:gd name="T33" fmla="*/ 223146 h 496"/>
                <a:gd name="T34" fmla="*/ 74304 w 288"/>
                <a:gd name="T35" fmla="*/ 252899 h 496"/>
                <a:gd name="T36" fmla="*/ 59443 w 288"/>
                <a:gd name="T37" fmla="*/ 267776 h 496"/>
                <a:gd name="T38" fmla="*/ 74304 w 288"/>
                <a:gd name="T39" fmla="*/ 282652 h 496"/>
                <a:gd name="T40" fmla="*/ 59443 w 288"/>
                <a:gd name="T41" fmla="*/ 297528 h 496"/>
                <a:gd name="T42" fmla="*/ 44582 w 288"/>
                <a:gd name="T43" fmla="*/ 312405 h 496"/>
                <a:gd name="T44" fmla="*/ 74304 w 288"/>
                <a:gd name="T45" fmla="*/ 371910 h 496"/>
                <a:gd name="T46" fmla="*/ 74304 w 288"/>
                <a:gd name="T47" fmla="*/ 386787 h 496"/>
                <a:gd name="T48" fmla="*/ 59443 w 288"/>
                <a:gd name="T49" fmla="*/ 416540 h 496"/>
                <a:gd name="T50" fmla="*/ 59443 w 288"/>
                <a:gd name="T51" fmla="*/ 431416 h 496"/>
                <a:gd name="T52" fmla="*/ 74304 w 288"/>
                <a:gd name="T53" fmla="*/ 431416 h 496"/>
                <a:gd name="T54" fmla="*/ 74304 w 288"/>
                <a:gd name="T55" fmla="*/ 461169 h 496"/>
                <a:gd name="T56" fmla="*/ 74304 w 288"/>
                <a:gd name="T57" fmla="*/ 476045 h 496"/>
                <a:gd name="T58" fmla="*/ 74304 w 288"/>
                <a:gd name="T59" fmla="*/ 490922 h 496"/>
                <a:gd name="T60" fmla="*/ 89165 w 288"/>
                <a:gd name="T61" fmla="*/ 505798 h 496"/>
                <a:gd name="T62" fmla="*/ 89165 w 288"/>
                <a:gd name="T63" fmla="*/ 520675 h 496"/>
                <a:gd name="T64" fmla="*/ 89165 w 288"/>
                <a:gd name="T65" fmla="*/ 520675 h 496"/>
                <a:gd name="T66" fmla="*/ 104025 w 288"/>
                <a:gd name="T67" fmla="*/ 535551 h 496"/>
                <a:gd name="T68" fmla="*/ 104025 w 288"/>
                <a:gd name="T69" fmla="*/ 565304 h 496"/>
                <a:gd name="T70" fmla="*/ 74304 w 288"/>
                <a:gd name="T71" fmla="*/ 580180 h 496"/>
                <a:gd name="T72" fmla="*/ 74304 w 288"/>
                <a:gd name="T73" fmla="*/ 595057 h 496"/>
                <a:gd name="T74" fmla="*/ 74304 w 288"/>
                <a:gd name="T75" fmla="*/ 639686 h 496"/>
                <a:gd name="T76" fmla="*/ 44582 w 288"/>
                <a:gd name="T77" fmla="*/ 669439 h 496"/>
                <a:gd name="T78" fmla="*/ 29722 w 288"/>
                <a:gd name="T79" fmla="*/ 684315 h 496"/>
                <a:gd name="T80" fmla="*/ 44582 w 288"/>
                <a:gd name="T81" fmla="*/ 684315 h 496"/>
                <a:gd name="T82" fmla="*/ 29722 w 288"/>
                <a:gd name="T83" fmla="*/ 714068 h 496"/>
                <a:gd name="T84" fmla="*/ 29722 w 288"/>
                <a:gd name="T85" fmla="*/ 728945 h 496"/>
                <a:gd name="T86" fmla="*/ 29722 w 288"/>
                <a:gd name="T87" fmla="*/ 743821 h 496"/>
                <a:gd name="T88" fmla="*/ 14861 w 288"/>
                <a:gd name="T89" fmla="*/ 773574 h 496"/>
                <a:gd name="T90" fmla="*/ 14861 w 288"/>
                <a:gd name="T91" fmla="*/ 788450 h 496"/>
                <a:gd name="T92" fmla="*/ 312076 w 288"/>
                <a:gd name="T93" fmla="*/ 773574 h 496"/>
                <a:gd name="T94" fmla="*/ 297215 w 288"/>
                <a:gd name="T95" fmla="*/ 833079 h 496"/>
                <a:gd name="T96" fmla="*/ 341797 w 288"/>
                <a:gd name="T97" fmla="*/ 907462 h 496"/>
                <a:gd name="T98" fmla="*/ 371519 w 288"/>
                <a:gd name="T99" fmla="*/ 922338 h 49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88" h="496">
                  <a:moveTo>
                    <a:pt x="208" y="488"/>
                  </a:moveTo>
                  <a:lnTo>
                    <a:pt x="208" y="488"/>
                  </a:lnTo>
                  <a:lnTo>
                    <a:pt x="208" y="480"/>
                  </a:lnTo>
                  <a:lnTo>
                    <a:pt x="216" y="488"/>
                  </a:lnTo>
                  <a:lnTo>
                    <a:pt x="240" y="480"/>
                  </a:lnTo>
                  <a:lnTo>
                    <a:pt x="248" y="480"/>
                  </a:lnTo>
                  <a:lnTo>
                    <a:pt x="248" y="472"/>
                  </a:lnTo>
                  <a:lnTo>
                    <a:pt x="240" y="472"/>
                  </a:lnTo>
                  <a:lnTo>
                    <a:pt x="248" y="472"/>
                  </a:lnTo>
                  <a:lnTo>
                    <a:pt x="256" y="472"/>
                  </a:lnTo>
                  <a:lnTo>
                    <a:pt x="256" y="480"/>
                  </a:lnTo>
                  <a:lnTo>
                    <a:pt x="264" y="480"/>
                  </a:lnTo>
                  <a:lnTo>
                    <a:pt x="272" y="472"/>
                  </a:lnTo>
                  <a:lnTo>
                    <a:pt x="280" y="480"/>
                  </a:lnTo>
                  <a:lnTo>
                    <a:pt x="288" y="480"/>
                  </a:lnTo>
                  <a:lnTo>
                    <a:pt x="288" y="472"/>
                  </a:lnTo>
                  <a:lnTo>
                    <a:pt x="272" y="320"/>
                  </a:lnTo>
                  <a:lnTo>
                    <a:pt x="272" y="0"/>
                  </a:lnTo>
                  <a:lnTo>
                    <a:pt x="104" y="16"/>
                  </a:lnTo>
                  <a:lnTo>
                    <a:pt x="104" y="24"/>
                  </a:lnTo>
                  <a:lnTo>
                    <a:pt x="96" y="32"/>
                  </a:lnTo>
                  <a:lnTo>
                    <a:pt x="88" y="40"/>
                  </a:lnTo>
                  <a:lnTo>
                    <a:pt x="80" y="48"/>
                  </a:lnTo>
                  <a:lnTo>
                    <a:pt x="80" y="72"/>
                  </a:lnTo>
                  <a:lnTo>
                    <a:pt x="72" y="80"/>
                  </a:lnTo>
                  <a:lnTo>
                    <a:pt x="56" y="96"/>
                  </a:lnTo>
                  <a:lnTo>
                    <a:pt x="56" y="104"/>
                  </a:lnTo>
                  <a:lnTo>
                    <a:pt x="48" y="112"/>
                  </a:lnTo>
                  <a:lnTo>
                    <a:pt x="48" y="120"/>
                  </a:lnTo>
                  <a:lnTo>
                    <a:pt x="40" y="120"/>
                  </a:lnTo>
                  <a:lnTo>
                    <a:pt x="40" y="128"/>
                  </a:lnTo>
                  <a:lnTo>
                    <a:pt x="40" y="136"/>
                  </a:lnTo>
                  <a:lnTo>
                    <a:pt x="40" y="144"/>
                  </a:lnTo>
                  <a:lnTo>
                    <a:pt x="32" y="144"/>
                  </a:lnTo>
                  <a:lnTo>
                    <a:pt x="40" y="152"/>
                  </a:lnTo>
                  <a:lnTo>
                    <a:pt x="32" y="152"/>
                  </a:lnTo>
                  <a:lnTo>
                    <a:pt x="32" y="160"/>
                  </a:lnTo>
                  <a:lnTo>
                    <a:pt x="24" y="168"/>
                  </a:lnTo>
                  <a:lnTo>
                    <a:pt x="32" y="176"/>
                  </a:lnTo>
                  <a:lnTo>
                    <a:pt x="32" y="184"/>
                  </a:lnTo>
                  <a:lnTo>
                    <a:pt x="40" y="200"/>
                  </a:lnTo>
                  <a:lnTo>
                    <a:pt x="40" y="208"/>
                  </a:lnTo>
                  <a:lnTo>
                    <a:pt x="32" y="224"/>
                  </a:lnTo>
                  <a:lnTo>
                    <a:pt x="32" y="232"/>
                  </a:lnTo>
                  <a:lnTo>
                    <a:pt x="40" y="232"/>
                  </a:lnTo>
                  <a:lnTo>
                    <a:pt x="40" y="240"/>
                  </a:lnTo>
                  <a:lnTo>
                    <a:pt x="40" y="248"/>
                  </a:lnTo>
                  <a:lnTo>
                    <a:pt x="48" y="248"/>
                  </a:lnTo>
                  <a:lnTo>
                    <a:pt x="40" y="256"/>
                  </a:lnTo>
                  <a:lnTo>
                    <a:pt x="40" y="264"/>
                  </a:lnTo>
                  <a:lnTo>
                    <a:pt x="48" y="264"/>
                  </a:lnTo>
                  <a:lnTo>
                    <a:pt x="48" y="272"/>
                  </a:lnTo>
                  <a:lnTo>
                    <a:pt x="48" y="280"/>
                  </a:lnTo>
                  <a:lnTo>
                    <a:pt x="48" y="288"/>
                  </a:lnTo>
                  <a:lnTo>
                    <a:pt x="56" y="288"/>
                  </a:lnTo>
                  <a:lnTo>
                    <a:pt x="56" y="296"/>
                  </a:lnTo>
                  <a:lnTo>
                    <a:pt x="56" y="304"/>
                  </a:lnTo>
                  <a:lnTo>
                    <a:pt x="48" y="304"/>
                  </a:lnTo>
                  <a:lnTo>
                    <a:pt x="40" y="304"/>
                  </a:lnTo>
                  <a:lnTo>
                    <a:pt x="40" y="312"/>
                  </a:lnTo>
                  <a:lnTo>
                    <a:pt x="48" y="312"/>
                  </a:lnTo>
                  <a:lnTo>
                    <a:pt x="40" y="320"/>
                  </a:lnTo>
                  <a:lnTo>
                    <a:pt x="40" y="328"/>
                  </a:lnTo>
                  <a:lnTo>
                    <a:pt x="40" y="344"/>
                  </a:lnTo>
                  <a:lnTo>
                    <a:pt x="32" y="336"/>
                  </a:lnTo>
                  <a:lnTo>
                    <a:pt x="24" y="360"/>
                  </a:lnTo>
                  <a:lnTo>
                    <a:pt x="16" y="368"/>
                  </a:lnTo>
                  <a:lnTo>
                    <a:pt x="24" y="368"/>
                  </a:lnTo>
                  <a:lnTo>
                    <a:pt x="16" y="376"/>
                  </a:lnTo>
                  <a:lnTo>
                    <a:pt x="16" y="384"/>
                  </a:lnTo>
                  <a:lnTo>
                    <a:pt x="8" y="392"/>
                  </a:lnTo>
                  <a:lnTo>
                    <a:pt x="16" y="392"/>
                  </a:lnTo>
                  <a:lnTo>
                    <a:pt x="16" y="400"/>
                  </a:lnTo>
                  <a:lnTo>
                    <a:pt x="0" y="408"/>
                  </a:lnTo>
                  <a:lnTo>
                    <a:pt x="0" y="416"/>
                  </a:lnTo>
                  <a:lnTo>
                    <a:pt x="8" y="416"/>
                  </a:lnTo>
                  <a:lnTo>
                    <a:pt x="8" y="424"/>
                  </a:lnTo>
                  <a:lnTo>
                    <a:pt x="8" y="432"/>
                  </a:lnTo>
                  <a:lnTo>
                    <a:pt x="168" y="416"/>
                  </a:lnTo>
                  <a:lnTo>
                    <a:pt x="168" y="440"/>
                  </a:lnTo>
                  <a:lnTo>
                    <a:pt x="160" y="448"/>
                  </a:lnTo>
                  <a:lnTo>
                    <a:pt x="160" y="464"/>
                  </a:lnTo>
                  <a:lnTo>
                    <a:pt x="168" y="464"/>
                  </a:lnTo>
                  <a:lnTo>
                    <a:pt x="184" y="488"/>
                  </a:lnTo>
                  <a:lnTo>
                    <a:pt x="184" y="496"/>
                  </a:lnTo>
                  <a:lnTo>
                    <a:pt x="200" y="496"/>
                  </a:lnTo>
                  <a:lnTo>
                    <a:pt x="208" y="488"/>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2" name="Freeform 151"/>
            <p:cNvSpPr>
              <a:spLocks/>
            </p:cNvSpPr>
            <p:nvPr/>
          </p:nvSpPr>
          <p:spPr bwMode="auto">
            <a:xfrm>
              <a:off x="5654278" y="2737248"/>
              <a:ext cx="423863" cy="702469"/>
            </a:xfrm>
            <a:custGeom>
              <a:avLst/>
              <a:gdLst>
                <a:gd name="T0" fmla="*/ 74362 w 304"/>
                <a:gd name="T1" fmla="*/ 921758 h 504"/>
                <a:gd name="T2" fmla="*/ 74362 w 304"/>
                <a:gd name="T3" fmla="*/ 921758 h 504"/>
                <a:gd name="T4" fmla="*/ 89234 w 304"/>
                <a:gd name="T5" fmla="*/ 906891 h 504"/>
                <a:gd name="T6" fmla="*/ 89234 w 304"/>
                <a:gd name="T7" fmla="*/ 906891 h 504"/>
                <a:gd name="T8" fmla="*/ 74362 w 304"/>
                <a:gd name="T9" fmla="*/ 892024 h 504"/>
                <a:gd name="T10" fmla="*/ 74362 w 304"/>
                <a:gd name="T11" fmla="*/ 892024 h 504"/>
                <a:gd name="T12" fmla="*/ 89234 w 304"/>
                <a:gd name="T13" fmla="*/ 832556 h 504"/>
                <a:gd name="T14" fmla="*/ 89234 w 304"/>
                <a:gd name="T15" fmla="*/ 832556 h 504"/>
                <a:gd name="T16" fmla="*/ 104107 w 304"/>
                <a:gd name="T17" fmla="*/ 832556 h 504"/>
                <a:gd name="T18" fmla="*/ 104107 w 304"/>
                <a:gd name="T19" fmla="*/ 832556 h 504"/>
                <a:gd name="T20" fmla="*/ 104107 w 304"/>
                <a:gd name="T21" fmla="*/ 892024 h 504"/>
                <a:gd name="T22" fmla="*/ 104107 w 304"/>
                <a:gd name="T23" fmla="*/ 892024 h 504"/>
                <a:gd name="T24" fmla="*/ 133851 w 304"/>
                <a:gd name="T25" fmla="*/ 921758 h 504"/>
                <a:gd name="T26" fmla="*/ 133851 w 304"/>
                <a:gd name="T27" fmla="*/ 921758 h 504"/>
                <a:gd name="T28" fmla="*/ 104107 w 304"/>
                <a:gd name="T29" fmla="*/ 936625 h 504"/>
                <a:gd name="T30" fmla="*/ 104107 w 304"/>
                <a:gd name="T31" fmla="*/ 936625 h 504"/>
                <a:gd name="T32" fmla="*/ 118979 w 304"/>
                <a:gd name="T33" fmla="*/ 936625 h 504"/>
                <a:gd name="T34" fmla="*/ 148724 w 304"/>
                <a:gd name="T35" fmla="*/ 921758 h 504"/>
                <a:gd name="T36" fmla="*/ 163596 w 304"/>
                <a:gd name="T37" fmla="*/ 921758 h 504"/>
                <a:gd name="T38" fmla="*/ 163596 w 304"/>
                <a:gd name="T39" fmla="*/ 921758 h 504"/>
                <a:gd name="T40" fmla="*/ 163596 w 304"/>
                <a:gd name="T41" fmla="*/ 906891 h 504"/>
                <a:gd name="T42" fmla="*/ 163596 w 304"/>
                <a:gd name="T43" fmla="*/ 906891 h 504"/>
                <a:gd name="T44" fmla="*/ 178468 w 304"/>
                <a:gd name="T45" fmla="*/ 892024 h 504"/>
                <a:gd name="T46" fmla="*/ 178468 w 304"/>
                <a:gd name="T47" fmla="*/ 892024 h 504"/>
                <a:gd name="T48" fmla="*/ 193341 w 304"/>
                <a:gd name="T49" fmla="*/ 877157 h 504"/>
                <a:gd name="T50" fmla="*/ 178468 w 304"/>
                <a:gd name="T51" fmla="*/ 862290 h 504"/>
                <a:gd name="T52" fmla="*/ 178468 w 304"/>
                <a:gd name="T53" fmla="*/ 862290 h 504"/>
                <a:gd name="T54" fmla="*/ 193341 w 304"/>
                <a:gd name="T55" fmla="*/ 862290 h 504"/>
                <a:gd name="T56" fmla="*/ 193341 w 304"/>
                <a:gd name="T57" fmla="*/ 832556 h 504"/>
                <a:gd name="T58" fmla="*/ 163596 w 304"/>
                <a:gd name="T59" fmla="*/ 817688 h 504"/>
                <a:gd name="T60" fmla="*/ 148724 w 304"/>
                <a:gd name="T61" fmla="*/ 817688 h 504"/>
                <a:gd name="T62" fmla="*/ 148724 w 304"/>
                <a:gd name="T63" fmla="*/ 817688 h 504"/>
                <a:gd name="T64" fmla="*/ 148724 w 304"/>
                <a:gd name="T65" fmla="*/ 787954 h 504"/>
                <a:gd name="T66" fmla="*/ 148724 w 304"/>
                <a:gd name="T67" fmla="*/ 787954 h 504"/>
                <a:gd name="T68" fmla="*/ 565150 w 304"/>
                <a:gd name="T69" fmla="*/ 743353 h 504"/>
                <a:gd name="T70" fmla="*/ 565150 w 304"/>
                <a:gd name="T71" fmla="*/ 743353 h 504"/>
                <a:gd name="T72" fmla="*/ 535405 w 304"/>
                <a:gd name="T73" fmla="*/ 683885 h 504"/>
                <a:gd name="T74" fmla="*/ 535405 w 304"/>
                <a:gd name="T75" fmla="*/ 683885 h 504"/>
                <a:gd name="T76" fmla="*/ 535405 w 304"/>
                <a:gd name="T77" fmla="*/ 669018 h 504"/>
                <a:gd name="T78" fmla="*/ 535405 w 304"/>
                <a:gd name="T79" fmla="*/ 639284 h 504"/>
                <a:gd name="T80" fmla="*/ 520533 w 304"/>
                <a:gd name="T81" fmla="*/ 624417 h 504"/>
                <a:gd name="T82" fmla="*/ 520533 w 304"/>
                <a:gd name="T83" fmla="*/ 579815 h 504"/>
                <a:gd name="T84" fmla="*/ 520533 w 304"/>
                <a:gd name="T85" fmla="*/ 564948 h 504"/>
                <a:gd name="T86" fmla="*/ 520533 w 304"/>
                <a:gd name="T87" fmla="*/ 520347 h 504"/>
                <a:gd name="T88" fmla="*/ 550278 w 304"/>
                <a:gd name="T89" fmla="*/ 505480 h 504"/>
                <a:gd name="T90" fmla="*/ 535405 w 304"/>
                <a:gd name="T91" fmla="*/ 490613 h 504"/>
                <a:gd name="T92" fmla="*/ 535405 w 304"/>
                <a:gd name="T93" fmla="*/ 460879 h 504"/>
                <a:gd name="T94" fmla="*/ 520533 w 304"/>
                <a:gd name="T95" fmla="*/ 446012 h 504"/>
                <a:gd name="T96" fmla="*/ 520533 w 304"/>
                <a:gd name="T97" fmla="*/ 446012 h 504"/>
                <a:gd name="T98" fmla="*/ 490788 w 304"/>
                <a:gd name="T99" fmla="*/ 386544 h 504"/>
                <a:gd name="T100" fmla="*/ 386682 w 304"/>
                <a:gd name="T101" fmla="*/ 0 h 504"/>
                <a:gd name="T102" fmla="*/ 386682 w 304"/>
                <a:gd name="T103" fmla="*/ 0 h 504"/>
                <a:gd name="T104" fmla="*/ 0 w 304"/>
                <a:gd name="T105" fmla="*/ 29734 h 504"/>
                <a:gd name="T106" fmla="*/ 0 w 304"/>
                <a:gd name="T107" fmla="*/ 29734 h 504"/>
                <a:gd name="T108" fmla="*/ 0 w 304"/>
                <a:gd name="T109" fmla="*/ 624417 h 504"/>
                <a:gd name="T110" fmla="*/ 0 w 304"/>
                <a:gd name="T111" fmla="*/ 624417 h 504"/>
                <a:gd name="T112" fmla="*/ 29745 w 304"/>
                <a:gd name="T113" fmla="*/ 906891 h 504"/>
                <a:gd name="T114" fmla="*/ 29745 w 304"/>
                <a:gd name="T115" fmla="*/ 906891 h 504"/>
                <a:gd name="T116" fmla="*/ 59489 w 304"/>
                <a:gd name="T117" fmla="*/ 906891 h 504"/>
                <a:gd name="T118" fmla="*/ 59489 w 304"/>
                <a:gd name="T119" fmla="*/ 906891 h 504"/>
                <a:gd name="T120" fmla="*/ 74362 w 304"/>
                <a:gd name="T121" fmla="*/ 921758 h 5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04" h="504">
                  <a:moveTo>
                    <a:pt x="40" y="496"/>
                  </a:moveTo>
                  <a:lnTo>
                    <a:pt x="40" y="496"/>
                  </a:lnTo>
                  <a:lnTo>
                    <a:pt x="48" y="488"/>
                  </a:lnTo>
                  <a:lnTo>
                    <a:pt x="40" y="480"/>
                  </a:lnTo>
                  <a:lnTo>
                    <a:pt x="48" y="448"/>
                  </a:lnTo>
                  <a:lnTo>
                    <a:pt x="56" y="448"/>
                  </a:lnTo>
                  <a:lnTo>
                    <a:pt x="56" y="480"/>
                  </a:lnTo>
                  <a:lnTo>
                    <a:pt x="72" y="496"/>
                  </a:lnTo>
                  <a:lnTo>
                    <a:pt x="56" y="504"/>
                  </a:lnTo>
                  <a:lnTo>
                    <a:pt x="64" y="504"/>
                  </a:lnTo>
                  <a:lnTo>
                    <a:pt x="80" y="496"/>
                  </a:lnTo>
                  <a:lnTo>
                    <a:pt x="88" y="496"/>
                  </a:lnTo>
                  <a:lnTo>
                    <a:pt x="88" y="488"/>
                  </a:lnTo>
                  <a:lnTo>
                    <a:pt x="96" y="480"/>
                  </a:lnTo>
                  <a:lnTo>
                    <a:pt x="104" y="472"/>
                  </a:lnTo>
                  <a:lnTo>
                    <a:pt x="96" y="464"/>
                  </a:lnTo>
                  <a:lnTo>
                    <a:pt x="104" y="464"/>
                  </a:lnTo>
                  <a:lnTo>
                    <a:pt x="104" y="448"/>
                  </a:lnTo>
                  <a:lnTo>
                    <a:pt x="88" y="440"/>
                  </a:lnTo>
                  <a:lnTo>
                    <a:pt x="80" y="440"/>
                  </a:lnTo>
                  <a:lnTo>
                    <a:pt x="80" y="424"/>
                  </a:lnTo>
                  <a:lnTo>
                    <a:pt x="304" y="400"/>
                  </a:lnTo>
                  <a:lnTo>
                    <a:pt x="288" y="368"/>
                  </a:lnTo>
                  <a:lnTo>
                    <a:pt x="288" y="360"/>
                  </a:lnTo>
                  <a:lnTo>
                    <a:pt x="288" y="344"/>
                  </a:lnTo>
                  <a:lnTo>
                    <a:pt x="280" y="336"/>
                  </a:lnTo>
                  <a:lnTo>
                    <a:pt x="280" y="312"/>
                  </a:lnTo>
                  <a:lnTo>
                    <a:pt x="280" y="304"/>
                  </a:lnTo>
                  <a:lnTo>
                    <a:pt x="280" y="280"/>
                  </a:lnTo>
                  <a:lnTo>
                    <a:pt x="296" y="272"/>
                  </a:lnTo>
                  <a:lnTo>
                    <a:pt x="288" y="264"/>
                  </a:lnTo>
                  <a:lnTo>
                    <a:pt x="288" y="248"/>
                  </a:lnTo>
                  <a:lnTo>
                    <a:pt x="280" y="240"/>
                  </a:lnTo>
                  <a:lnTo>
                    <a:pt x="264" y="208"/>
                  </a:lnTo>
                  <a:lnTo>
                    <a:pt x="208" y="0"/>
                  </a:lnTo>
                  <a:lnTo>
                    <a:pt x="0" y="16"/>
                  </a:lnTo>
                  <a:lnTo>
                    <a:pt x="0" y="336"/>
                  </a:lnTo>
                  <a:lnTo>
                    <a:pt x="16" y="488"/>
                  </a:lnTo>
                  <a:lnTo>
                    <a:pt x="32" y="488"/>
                  </a:lnTo>
                  <a:lnTo>
                    <a:pt x="40" y="496"/>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3" name="Freeform 157"/>
            <p:cNvSpPr>
              <a:spLocks/>
            </p:cNvSpPr>
            <p:nvPr/>
          </p:nvSpPr>
          <p:spPr bwMode="auto">
            <a:xfrm>
              <a:off x="6200775" y="2647950"/>
              <a:ext cx="569119" cy="423863"/>
            </a:xfrm>
            <a:custGeom>
              <a:avLst/>
              <a:gdLst>
                <a:gd name="T0" fmla="*/ 416610 w 408"/>
                <a:gd name="T1" fmla="*/ 520533 h 304"/>
                <a:gd name="T2" fmla="*/ 357094 w 408"/>
                <a:gd name="T3" fmla="*/ 461043 h 304"/>
                <a:gd name="T4" fmla="*/ 357094 w 408"/>
                <a:gd name="T5" fmla="*/ 416426 h 304"/>
                <a:gd name="T6" fmla="*/ 297578 w 408"/>
                <a:gd name="T7" fmla="*/ 386682 h 304"/>
                <a:gd name="T8" fmla="*/ 282700 w 408"/>
                <a:gd name="T9" fmla="*/ 371809 h 304"/>
                <a:gd name="T10" fmla="*/ 252942 w 408"/>
                <a:gd name="T11" fmla="*/ 327192 h 304"/>
                <a:gd name="T12" fmla="*/ 223184 w 408"/>
                <a:gd name="T13" fmla="*/ 312320 h 304"/>
                <a:gd name="T14" fmla="*/ 208305 w 408"/>
                <a:gd name="T15" fmla="*/ 297447 h 304"/>
                <a:gd name="T16" fmla="*/ 178547 w 408"/>
                <a:gd name="T17" fmla="*/ 267703 h 304"/>
                <a:gd name="T18" fmla="*/ 148789 w 408"/>
                <a:gd name="T19" fmla="*/ 267703 h 304"/>
                <a:gd name="T20" fmla="*/ 119031 w 408"/>
                <a:gd name="T21" fmla="*/ 223086 h 304"/>
                <a:gd name="T22" fmla="*/ 89274 w 408"/>
                <a:gd name="T23" fmla="*/ 163596 h 304"/>
                <a:gd name="T24" fmla="*/ 74395 w 408"/>
                <a:gd name="T25" fmla="*/ 163596 h 304"/>
                <a:gd name="T26" fmla="*/ 44637 w 408"/>
                <a:gd name="T27" fmla="*/ 148724 h 304"/>
                <a:gd name="T28" fmla="*/ 29758 w 408"/>
                <a:gd name="T29" fmla="*/ 148724 h 304"/>
                <a:gd name="T30" fmla="*/ 0 w 408"/>
                <a:gd name="T31" fmla="*/ 104107 h 304"/>
                <a:gd name="T32" fmla="*/ 29758 w 408"/>
                <a:gd name="T33" fmla="*/ 74362 h 304"/>
                <a:gd name="T34" fmla="*/ 59516 w 408"/>
                <a:gd name="T35" fmla="*/ 59489 h 304"/>
                <a:gd name="T36" fmla="*/ 178547 w 408"/>
                <a:gd name="T37" fmla="*/ 14872 h 304"/>
                <a:gd name="T38" fmla="*/ 327336 w 408"/>
                <a:gd name="T39" fmla="*/ 0 h 304"/>
                <a:gd name="T40" fmla="*/ 371973 w 408"/>
                <a:gd name="T41" fmla="*/ 14872 h 304"/>
                <a:gd name="T42" fmla="*/ 386852 w 408"/>
                <a:gd name="T43" fmla="*/ 44617 h 304"/>
                <a:gd name="T44" fmla="*/ 550520 w 408"/>
                <a:gd name="T45" fmla="*/ 29745 h 304"/>
                <a:gd name="T46" fmla="*/ 758825 w 408"/>
                <a:gd name="T47" fmla="*/ 163596 h 304"/>
                <a:gd name="T48" fmla="*/ 743946 w 408"/>
                <a:gd name="T49" fmla="*/ 178468 h 304"/>
                <a:gd name="T50" fmla="*/ 669551 w 408"/>
                <a:gd name="T51" fmla="*/ 282575 h 304"/>
                <a:gd name="T52" fmla="*/ 669551 w 408"/>
                <a:gd name="T53" fmla="*/ 282575 h 304"/>
                <a:gd name="T54" fmla="*/ 654673 w 408"/>
                <a:gd name="T55" fmla="*/ 282575 h 304"/>
                <a:gd name="T56" fmla="*/ 684430 w 408"/>
                <a:gd name="T57" fmla="*/ 312320 h 304"/>
                <a:gd name="T58" fmla="*/ 654673 w 408"/>
                <a:gd name="T59" fmla="*/ 342064 h 304"/>
                <a:gd name="T60" fmla="*/ 610036 w 408"/>
                <a:gd name="T61" fmla="*/ 386682 h 304"/>
                <a:gd name="T62" fmla="*/ 595157 w 408"/>
                <a:gd name="T63" fmla="*/ 401554 h 304"/>
                <a:gd name="T64" fmla="*/ 580278 w 408"/>
                <a:gd name="T65" fmla="*/ 401554 h 304"/>
                <a:gd name="T66" fmla="*/ 580278 w 408"/>
                <a:gd name="T67" fmla="*/ 416426 h 304"/>
                <a:gd name="T68" fmla="*/ 595157 w 408"/>
                <a:gd name="T69" fmla="*/ 416426 h 304"/>
                <a:gd name="T70" fmla="*/ 550520 w 408"/>
                <a:gd name="T71" fmla="*/ 446171 h 304"/>
                <a:gd name="T72" fmla="*/ 550520 w 408"/>
                <a:gd name="T73" fmla="*/ 431299 h 304"/>
                <a:gd name="T74" fmla="*/ 535641 w 408"/>
                <a:gd name="T75" fmla="*/ 446171 h 304"/>
                <a:gd name="T76" fmla="*/ 550520 w 408"/>
                <a:gd name="T77" fmla="*/ 461043 h 304"/>
                <a:gd name="T78" fmla="*/ 535641 w 408"/>
                <a:gd name="T79" fmla="*/ 475916 h 304"/>
                <a:gd name="T80" fmla="*/ 520762 w 408"/>
                <a:gd name="T81" fmla="*/ 475916 h 304"/>
                <a:gd name="T82" fmla="*/ 476125 w 408"/>
                <a:gd name="T83" fmla="*/ 475916 h 304"/>
                <a:gd name="T84" fmla="*/ 461247 w 408"/>
                <a:gd name="T85" fmla="*/ 475916 h 304"/>
                <a:gd name="T86" fmla="*/ 446368 w 408"/>
                <a:gd name="T87" fmla="*/ 505661 h 304"/>
                <a:gd name="T88" fmla="*/ 461247 w 408"/>
                <a:gd name="T89" fmla="*/ 520533 h 304"/>
                <a:gd name="T90" fmla="*/ 446368 w 408"/>
                <a:gd name="T91" fmla="*/ 565150 h 304"/>
                <a:gd name="T92" fmla="*/ 416610 w 408"/>
                <a:gd name="T93" fmla="*/ 565150 h 3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08" h="304">
                  <a:moveTo>
                    <a:pt x="224" y="296"/>
                  </a:moveTo>
                  <a:lnTo>
                    <a:pt x="224" y="280"/>
                  </a:lnTo>
                  <a:lnTo>
                    <a:pt x="200" y="256"/>
                  </a:lnTo>
                  <a:lnTo>
                    <a:pt x="192" y="248"/>
                  </a:lnTo>
                  <a:lnTo>
                    <a:pt x="192" y="224"/>
                  </a:lnTo>
                  <a:lnTo>
                    <a:pt x="168" y="216"/>
                  </a:lnTo>
                  <a:lnTo>
                    <a:pt x="160" y="208"/>
                  </a:lnTo>
                  <a:lnTo>
                    <a:pt x="152" y="200"/>
                  </a:lnTo>
                  <a:lnTo>
                    <a:pt x="136" y="192"/>
                  </a:lnTo>
                  <a:lnTo>
                    <a:pt x="136" y="176"/>
                  </a:lnTo>
                  <a:lnTo>
                    <a:pt x="128" y="168"/>
                  </a:lnTo>
                  <a:lnTo>
                    <a:pt x="120" y="168"/>
                  </a:lnTo>
                  <a:lnTo>
                    <a:pt x="112" y="160"/>
                  </a:lnTo>
                  <a:lnTo>
                    <a:pt x="104" y="144"/>
                  </a:lnTo>
                  <a:lnTo>
                    <a:pt x="96" y="144"/>
                  </a:lnTo>
                  <a:lnTo>
                    <a:pt x="80" y="144"/>
                  </a:lnTo>
                  <a:lnTo>
                    <a:pt x="72" y="128"/>
                  </a:lnTo>
                  <a:lnTo>
                    <a:pt x="64" y="120"/>
                  </a:lnTo>
                  <a:lnTo>
                    <a:pt x="56" y="96"/>
                  </a:lnTo>
                  <a:lnTo>
                    <a:pt x="48" y="88"/>
                  </a:lnTo>
                  <a:lnTo>
                    <a:pt x="40" y="88"/>
                  </a:lnTo>
                  <a:lnTo>
                    <a:pt x="32" y="88"/>
                  </a:lnTo>
                  <a:lnTo>
                    <a:pt x="24" y="80"/>
                  </a:lnTo>
                  <a:lnTo>
                    <a:pt x="16" y="80"/>
                  </a:lnTo>
                  <a:lnTo>
                    <a:pt x="0" y="80"/>
                  </a:lnTo>
                  <a:lnTo>
                    <a:pt x="0" y="56"/>
                  </a:lnTo>
                  <a:lnTo>
                    <a:pt x="16" y="40"/>
                  </a:lnTo>
                  <a:lnTo>
                    <a:pt x="24" y="40"/>
                  </a:lnTo>
                  <a:lnTo>
                    <a:pt x="32" y="32"/>
                  </a:lnTo>
                  <a:lnTo>
                    <a:pt x="72" y="8"/>
                  </a:lnTo>
                  <a:lnTo>
                    <a:pt x="96" y="8"/>
                  </a:lnTo>
                  <a:lnTo>
                    <a:pt x="176" y="0"/>
                  </a:lnTo>
                  <a:lnTo>
                    <a:pt x="192" y="0"/>
                  </a:lnTo>
                  <a:lnTo>
                    <a:pt x="200" y="8"/>
                  </a:lnTo>
                  <a:lnTo>
                    <a:pt x="208" y="16"/>
                  </a:lnTo>
                  <a:lnTo>
                    <a:pt x="208" y="24"/>
                  </a:lnTo>
                  <a:lnTo>
                    <a:pt x="296" y="16"/>
                  </a:lnTo>
                  <a:lnTo>
                    <a:pt x="408" y="88"/>
                  </a:lnTo>
                  <a:lnTo>
                    <a:pt x="400" y="96"/>
                  </a:lnTo>
                  <a:lnTo>
                    <a:pt x="368" y="120"/>
                  </a:lnTo>
                  <a:lnTo>
                    <a:pt x="360" y="152"/>
                  </a:lnTo>
                  <a:lnTo>
                    <a:pt x="352" y="152"/>
                  </a:lnTo>
                  <a:lnTo>
                    <a:pt x="352" y="160"/>
                  </a:lnTo>
                  <a:lnTo>
                    <a:pt x="368" y="168"/>
                  </a:lnTo>
                  <a:lnTo>
                    <a:pt x="368" y="176"/>
                  </a:lnTo>
                  <a:lnTo>
                    <a:pt x="352" y="184"/>
                  </a:lnTo>
                  <a:lnTo>
                    <a:pt x="336" y="184"/>
                  </a:lnTo>
                  <a:lnTo>
                    <a:pt x="328" y="208"/>
                  </a:lnTo>
                  <a:lnTo>
                    <a:pt x="320" y="216"/>
                  </a:lnTo>
                  <a:lnTo>
                    <a:pt x="312" y="216"/>
                  </a:lnTo>
                  <a:lnTo>
                    <a:pt x="312" y="224"/>
                  </a:lnTo>
                  <a:lnTo>
                    <a:pt x="320" y="224"/>
                  </a:lnTo>
                  <a:lnTo>
                    <a:pt x="296" y="240"/>
                  </a:lnTo>
                  <a:lnTo>
                    <a:pt x="296" y="232"/>
                  </a:lnTo>
                  <a:lnTo>
                    <a:pt x="288" y="240"/>
                  </a:lnTo>
                  <a:lnTo>
                    <a:pt x="296" y="248"/>
                  </a:lnTo>
                  <a:lnTo>
                    <a:pt x="288" y="256"/>
                  </a:lnTo>
                  <a:lnTo>
                    <a:pt x="280" y="256"/>
                  </a:lnTo>
                  <a:lnTo>
                    <a:pt x="264" y="256"/>
                  </a:lnTo>
                  <a:lnTo>
                    <a:pt x="256" y="256"/>
                  </a:lnTo>
                  <a:lnTo>
                    <a:pt x="248" y="256"/>
                  </a:lnTo>
                  <a:lnTo>
                    <a:pt x="240" y="272"/>
                  </a:lnTo>
                  <a:lnTo>
                    <a:pt x="248" y="280"/>
                  </a:lnTo>
                  <a:lnTo>
                    <a:pt x="240" y="304"/>
                  </a:lnTo>
                  <a:lnTo>
                    <a:pt x="232" y="304"/>
                  </a:lnTo>
                  <a:lnTo>
                    <a:pt x="224" y="304"/>
                  </a:lnTo>
                  <a:lnTo>
                    <a:pt x="224" y="296"/>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158"/>
            <p:cNvSpPr>
              <a:spLocks/>
            </p:cNvSpPr>
            <p:nvPr/>
          </p:nvSpPr>
          <p:spPr bwMode="auto">
            <a:xfrm>
              <a:off x="6090047" y="2347913"/>
              <a:ext cx="946547" cy="422672"/>
            </a:xfrm>
            <a:custGeom>
              <a:avLst/>
              <a:gdLst>
                <a:gd name="T0" fmla="*/ 979954 w 680"/>
                <a:gd name="T1" fmla="*/ 548732 h 304"/>
                <a:gd name="T2" fmla="*/ 994802 w 680"/>
                <a:gd name="T3" fmla="*/ 504241 h 304"/>
                <a:gd name="T4" fmla="*/ 994802 w 680"/>
                <a:gd name="T5" fmla="*/ 489410 h 304"/>
                <a:gd name="T6" fmla="*/ 1054193 w 680"/>
                <a:gd name="T7" fmla="*/ 400426 h 304"/>
                <a:gd name="T8" fmla="*/ 1069041 w 680"/>
                <a:gd name="T9" fmla="*/ 400426 h 304"/>
                <a:gd name="T10" fmla="*/ 1143280 w 680"/>
                <a:gd name="T11" fmla="*/ 355935 h 304"/>
                <a:gd name="T12" fmla="*/ 1158127 w 680"/>
                <a:gd name="T13" fmla="*/ 341104 h 304"/>
                <a:gd name="T14" fmla="*/ 1172975 w 680"/>
                <a:gd name="T15" fmla="*/ 341104 h 304"/>
                <a:gd name="T16" fmla="*/ 1202671 w 680"/>
                <a:gd name="T17" fmla="*/ 281782 h 304"/>
                <a:gd name="T18" fmla="*/ 1187823 w 680"/>
                <a:gd name="T19" fmla="*/ 296612 h 304"/>
                <a:gd name="T20" fmla="*/ 1172975 w 680"/>
                <a:gd name="T21" fmla="*/ 281782 h 304"/>
                <a:gd name="T22" fmla="*/ 1128432 w 680"/>
                <a:gd name="T23" fmla="*/ 326273 h 304"/>
                <a:gd name="T24" fmla="*/ 1098736 w 680"/>
                <a:gd name="T25" fmla="*/ 296612 h 304"/>
                <a:gd name="T26" fmla="*/ 1143280 w 680"/>
                <a:gd name="T27" fmla="*/ 311443 h 304"/>
                <a:gd name="T28" fmla="*/ 1143280 w 680"/>
                <a:gd name="T29" fmla="*/ 266951 h 304"/>
                <a:gd name="T30" fmla="*/ 1158127 w 680"/>
                <a:gd name="T31" fmla="*/ 266951 h 304"/>
                <a:gd name="T32" fmla="*/ 1083889 w 680"/>
                <a:gd name="T33" fmla="*/ 222459 h 304"/>
                <a:gd name="T34" fmla="*/ 1128432 w 680"/>
                <a:gd name="T35" fmla="*/ 222459 h 304"/>
                <a:gd name="T36" fmla="*/ 1143280 w 680"/>
                <a:gd name="T37" fmla="*/ 207628 h 304"/>
                <a:gd name="T38" fmla="*/ 1158127 w 680"/>
                <a:gd name="T39" fmla="*/ 222459 h 304"/>
                <a:gd name="T40" fmla="*/ 1172975 w 680"/>
                <a:gd name="T41" fmla="*/ 207628 h 304"/>
                <a:gd name="T42" fmla="*/ 1247214 w 680"/>
                <a:gd name="T43" fmla="*/ 163137 h 304"/>
                <a:gd name="T44" fmla="*/ 1262062 w 680"/>
                <a:gd name="T45" fmla="*/ 148306 h 304"/>
                <a:gd name="T46" fmla="*/ 1247214 w 680"/>
                <a:gd name="T47" fmla="*/ 103814 h 304"/>
                <a:gd name="T48" fmla="*/ 1217519 w 680"/>
                <a:gd name="T49" fmla="*/ 133475 h 304"/>
                <a:gd name="T50" fmla="*/ 1217519 w 680"/>
                <a:gd name="T51" fmla="*/ 133475 h 304"/>
                <a:gd name="T52" fmla="*/ 1172975 w 680"/>
                <a:gd name="T53" fmla="*/ 103814 h 304"/>
                <a:gd name="T54" fmla="*/ 1113584 w 680"/>
                <a:gd name="T55" fmla="*/ 133475 h 304"/>
                <a:gd name="T56" fmla="*/ 1083889 w 680"/>
                <a:gd name="T57" fmla="*/ 133475 h 304"/>
                <a:gd name="T58" fmla="*/ 1098736 w 680"/>
                <a:gd name="T59" fmla="*/ 88984 h 304"/>
                <a:gd name="T60" fmla="*/ 1113584 w 680"/>
                <a:gd name="T61" fmla="*/ 103814 h 304"/>
                <a:gd name="T62" fmla="*/ 1158127 w 680"/>
                <a:gd name="T63" fmla="*/ 88984 h 304"/>
                <a:gd name="T64" fmla="*/ 1128432 w 680"/>
                <a:gd name="T65" fmla="*/ 74153 h 304"/>
                <a:gd name="T66" fmla="*/ 1172975 w 680"/>
                <a:gd name="T67" fmla="*/ 88984 h 304"/>
                <a:gd name="T68" fmla="*/ 1187823 w 680"/>
                <a:gd name="T69" fmla="*/ 59322 h 304"/>
                <a:gd name="T70" fmla="*/ 1187823 w 680"/>
                <a:gd name="T71" fmla="*/ 59322 h 304"/>
                <a:gd name="T72" fmla="*/ 1217519 w 680"/>
                <a:gd name="T73" fmla="*/ 59322 h 304"/>
                <a:gd name="T74" fmla="*/ 1217519 w 680"/>
                <a:gd name="T75" fmla="*/ 59322 h 304"/>
                <a:gd name="T76" fmla="*/ 1187823 w 680"/>
                <a:gd name="T77" fmla="*/ 14831 h 304"/>
                <a:gd name="T78" fmla="*/ 965106 w 680"/>
                <a:gd name="T79" fmla="*/ 44492 h 304"/>
                <a:gd name="T80" fmla="*/ 341499 w 680"/>
                <a:gd name="T81" fmla="*/ 133475 h 304"/>
                <a:gd name="T82" fmla="*/ 341499 w 680"/>
                <a:gd name="T83" fmla="*/ 192798 h 304"/>
                <a:gd name="T84" fmla="*/ 311804 w 680"/>
                <a:gd name="T85" fmla="*/ 237290 h 304"/>
                <a:gd name="T86" fmla="*/ 237565 w 680"/>
                <a:gd name="T87" fmla="*/ 281782 h 304"/>
                <a:gd name="T88" fmla="*/ 178173 w 680"/>
                <a:gd name="T89" fmla="*/ 311443 h 304"/>
                <a:gd name="T90" fmla="*/ 118782 w 680"/>
                <a:gd name="T91" fmla="*/ 355935 h 304"/>
                <a:gd name="T92" fmla="*/ 44543 w 680"/>
                <a:gd name="T93" fmla="*/ 400426 h 304"/>
                <a:gd name="T94" fmla="*/ 0 w 680"/>
                <a:gd name="T95" fmla="*/ 504241 h 304"/>
                <a:gd name="T96" fmla="*/ 207869 w 680"/>
                <a:gd name="T97" fmla="*/ 459749 h 304"/>
                <a:gd name="T98" fmla="*/ 475129 w 680"/>
                <a:gd name="T99" fmla="*/ 400426 h 304"/>
                <a:gd name="T100" fmla="*/ 534520 w 680"/>
                <a:gd name="T101" fmla="*/ 444918 h 304"/>
                <a:gd name="T102" fmla="*/ 905715 w 680"/>
                <a:gd name="T103" fmla="*/ 563563 h 3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80" h="304">
                  <a:moveTo>
                    <a:pt x="496" y="296"/>
                  </a:moveTo>
                  <a:lnTo>
                    <a:pt x="512" y="288"/>
                  </a:lnTo>
                  <a:lnTo>
                    <a:pt x="528" y="288"/>
                  </a:lnTo>
                  <a:lnTo>
                    <a:pt x="528" y="296"/>
                  </a:lnTo>
                  <a:lnTo>
                    <a:pt x="528" y="272"/>
                  </a:lnTo>
                  <a:lnTo>
                    <a:pt x="536" y="272"/>
                  </a:lnTo>
                  <a:lnTo>
                    <a:pt x="536" y="288"/>
                  </a:lnTo>
                  <a:lnTo>
                    <a:pt x="536" y="264"/>
                  </a:lnTo>
                  <a:lnTo>
                    <a:pt x="560" y="232"/>
                  </a:lnTo>
                  <a:lnTo>
                    <a:pt x="568" y="224"/>
                  </a:lnTo>
                  <a:lnTo>
                    <a:pt x="568" y="216"/>
                  </a:lnTo>
                  <a:lnTo>
                    <a:pt x="576" y="216"/>
                  </a:lnTo>
                  <a:lnTo>
                    <a:pt x="584" y="208"/>
                  </a:lnTo>
                  <a:lnTo>
                    <a:pt x="600" y="192"/>
                  </a:lnTo>
                  <a:lnTo>
                    <a:pt x="616" y="192"/>
                  </a:lnTo>
                  <a:lnTo>
                    <a:pt x="616" y="184"/>
                  </a:lnTo>
                  <a:lnTo>
                    <a:pt x="624" y="184"/>
                  </a:lnTo>
                  <a:lnTo>
                    <a:pt x="632" y="184"/>
                  </a:lnTo>
                  <a:lnTo>
                    <a:pt x="648" y="168"/>
                  </a:lnTo>
                  <a:lnTo>
                    <a:pt x="648" y="160"/>
                  </a:lnTo>
                  <a:lnTo>
                    <a:pt x="648" y="152"/>
                  </a:lnTo>
                  <a:lnTo>
                    <a:pt x="640" y="160"/>
                  </a:lnTo>
                  <a:lnTo>
                    <a:pt x="640" y="152"/>
                  </a:lnTo>
                  <a:lnTo>
                    <a:pt x="632" y="152"/>
                  </a:lnTo>
                  <a:lnTo>
                    <a:pt x="632" y="160"/>
                  </a:lnTo>
                  <a:lnTo>
                    <a:pt x="624" y="160"/>
                  </a:lnTo>
                  <a:lnTo>
                    <a:pt x="608" y="176"/>
                  </a:lnTo>
                  <a:lnTo>
                    <a:pt x="600" y="168"/>
                  </a:lnTo>
                  <a:lnTo>
                    <a:pt x="592" y="160"/>
                  </a:lnTo>
                  <a:lnTo>
                    <a:pt x="600" y="160"/>
                  </a:lnTo>
                  <a:lnTo>
                    <a:pt x="600" y="168"/>
                  </a:lnTo>
                  <a:lnTo>
                    <a:pt x="616" y="168"/>
                  </a:lnTo>
                  <a:lnTo>
                    <a:pt x="624" y="152"/>
                  </a:lnTo>
                  <a:lnTo>
                    <a:pt x="616" y="144"/>
                  </a:lnTo>
                  <a:lnTo>
                    <a:pt x="624" y="144"/>
                  </a:lnTo>
                  <a:lnTo>
                    <a:pt x="624" y="136"/>
                  </a:lnTo>
                  <a:lnTo>
                    <a:pt x="624" y="128"/>
                  </a:lnTo>
                  <a:lnTo>
                    <a:pt x="584" y="120"/>
                  </a:lnTo>
                  <a:lnTo>
                    <a:pt x="592" y="120"/>
                  </a:lnTo>
                  <a:lnTo>
                    <a:pt x="600" y="120"/>
                  </a:lnTo>
                  <a:lnTo>
                    <a:pt x="608" y="120"/>
                  </a:lnTo>
                  <a:lnTo>
                    <a:pt x="608" y="112"/>
                  </a:lnTo>
                  <a:lnTo>
                    <a:pt x="616" y="112"/>
                  </a:lnTo>
                  <a:lnTo>
                    <a:pt x="624" y="120"/>
                  </a:lnTo>
                  <a:lnTo>
                    <a:pt x="624" y="112"/>
                  </a:lnTo>
                  <a:lnTo>
                    <a:pt x="632" y="112"/>
                  </a:lnTo>
                  <a:lnTo>
                    <a:pt x="640" y="120"/>
                  </a:lnTo>
                  <a:lnTo>
                    <a:pt x="656" y="120"/>
                  </a:lnTo>
                  <a:lnTo>
                    <a:pt x="664" y="104"/>
                  </a:lnTo>
                  <a:lnTo>
                    <a:pt x="672" y="88"/>
                  </a:lnTo>
                  <a:lnTo>
                    <a:pt x="680" y="80"/>
                  </a:lnTo>
                  <a:lnTo>
                    <a:pt x="680" y="72"/>
                  </a:lnTo>
                  <a:lnTo>
                    <a:pt x="672" y="56"/>
                  </a:lnTo>
                  <a:lnTo>
                    <a:pt x="664" y="56"/>
                  </a:lnTo>
                  <a:lnTo>
                    <a:pt x="656" y="64"/>
                  </a:lnTo>
                  <a:lnTo>
                    <a:pt x="656" y="72"/>
                  </a:lnTo>
                  <a:lnTo>
                    <a:pt x="656" y="80"/>
                  </a:lnTo>
                  <a:lnTo>
                    <a:pt x="656" y="88"/>
                  </a:lnTo>
                  <a:lnTo>
                    <a:pt x="656" y="72"/>
                  </a:lnTo>
                  <a:lnTo>
                    <a:pt x="648" y="64"/>
                  </a:lnTo>
                  <a:lnTo>
                    <a:pt x="648" y="56"/>
                  </a:lnTo>
                  <a:lnTo>
                    <a:pt x="640" y="56"/>
                  </a:lnTo>
                  <a:lnTo>
                    <a:pt x="632" y="56"/>
                  </a:lnTo>
                  <a:lnTo>
                    <a:pt x="632" y="64"/>
                  </a:lnTo>
                  <a:lnTo>
                    <a:pt x="616" y="64"/>
                  </a:lnTo>
                  <a:lnTo>
                    <a:pt x="600" y="72"/>
                  </a:lnTo>
                  <a:lnTo>
                    <a:pt x="592" y="80"/>
                  </a:lnTo>
                  <a:lnTo>
                    <a:pt x="584" y="80"/>
                  </a:lnTo>
                  <a:lnTo>
                    <a:pt x="584" y="72"/>
                  </a:lnTo>
                  <a:lnTo>
                    <a:pt x="592" y="72"/>
                  </a:lnTo>
                  <a:lnTo>
                    <a:pt x="592" y="64"/>
                  </a:lnTo>
                  <a:lnTo>
                    <a:pt x="592" y="48"/>
                  </a:lnTo>
                  <a:lnTo>
                    <a:pt x="600" y="56"/>
                  </a:lnTo>
                  <a:lnTo>
                    <a:pt x="608" y="64"/>
                  </a:lnTo>
                  <a:lnTo>
                    <a:pt x="616" y="56"/>
                  </a:lnTo>
                  <a:lnTo>
                    <a:pt x="624" y="48"/>
                  </a:lnTo>
                  <a:lnTo>
                    <a:pt x="616" y="48"/>
                  </a:lnTo>
                  <a:lnTo>
                    <a:pt x="608" y="40"/>
                  </a:lnTo>
                  <a:lnTo>
                    <a:pt x="616" y="40"/>
                  </a:lnTo>
                  <a:lnTo>
                    <a:pt x="624" y="40"/>
                  </a:lnTo>
                  <a:lnTo>
                    <a:pt x="632" y="48"/>
                  </a:lnTo>
                  <a:lnTo>
                    <a:pt x="640" y="40"/>
                  </a:lnTo>
                  <a:lnTo>
                    <a:pt x="640" y="32"/>
                  </a:lnTo>
                  <a:lnTo>
                    <a:pt x="632" y="32"/>
                  </a:lnTo>
                  <a:lnTo>
                    <a:pt x="632" y="24"/>
                  </a:lnTo>
                  <a:lnTo>
                    <a:pt x="640" y="32"/>
                  </a:lnTo>
                  <a:lnTo>
                    <a:pt x="648" y="32"/>
                  </a:lnTo>
                  <a:lnTo>
                    <a:pt x="656" y="32"/>
                  </a:lnTo>
                  <a:lnTo>
                    <a:pt x="664" y="40"/>
                  </a:lnTo>
                  <a:lnTo>
                    <a:pt x="656" y="32"/>
                  </a:lnTo>
                  <a:lnTo>
                    <a:pt x="656" y="24"/>
                  </a:lnTo>
                  <a:lnTo>
                    <a:pt x="648" y="8"/>
                  </a:lnTo>
                  <a:lnTo>
                    <a:pt x="640" y="8"/>
                  </a:lnTo>
                  <a:lnTo>
                    <a:pt x="632" y="0"/>
                  </a:lnTo>
                  <a:lnTo>
                    <a:pt x="520" y="24"/>
                  </a:lnTo>
                  <a:lnTo>
                    <a:pt x="320" y="64"/>
                  </a:lnTo>
                  <a:lnTo>
                    <a:pt x="192" y="72"/>
                  </a:lnTo>
                  <a:lnTo>
                    <a:pt x="184" y="72"/>
                  </a:lnTo>
                  <a:lnTo>
                    <a:pt x="184" y="80"/>
                  </a:lnTo>
                  <a:lnTo>
                    <a:pt x="184" y="88"/>
                  </a:lnTo>
                  <a:lnTo>
                    <a:pt x="192" y="96"/>
                  </a:lnTo>
                  <a:lnTo>
                    <a:pt x="184" y="104"/>
                  </a:lnTo>
                  <a:lnTo>
                    <a:pt x="176" y="104"/>
                  </a:lnTo>
                  <a:lnTo>
                    <a:pt x="168" y="120"/>
                  </a:lnTo>
                  <a:lnTo>
                    <a:pt x="168" y="128"/>
                  </a:lnTo>
                  <a:lnTo>
                    <a:pt x="160" y="128"/>
                  </a:lnTo>
                  <a:lnTo>
                    <a:pt x="152" y="128"/>
                  </a:lnTo>
                  <a:lnTo>
                    <a:pt x="128" y="152"/>
                  </a:lnTo>
                  <a:lnTo>
                    <a:pt x="120" y="144"/>
                  </a:lnTo>
                  <a:lnTo>
                    <a:pt x="112" y="144"/>
                  </a:lnTo>
                  <a:lnTo>
                    <a:pt x="96" y="168"/>
                  </a:lnTo>
                  <a:lnTo>
                    <a:pt x="96" y="176"/>
                  </a:lnTo>
                  <a:lnTo>
                    <a:pt x="80" y="176"/>
                  </a:lnTo>
                  <a:lnTo>
                    <a:pt x="64" y="192"/>
                  </a:lnTo>
                  <a:lnTo>
                    <a:pt x="56" y="200"/>
                  </a:lnTo>
                  <a:lnTo>
                    <a:pt x="32" y="200"/>
                  </a:lnTo>
                  <a:lnTo>
                    <a:pt x="24" y="216"/>
                  </a:lnTo>
                  <a:lnTo>
                    <a:pt x="16" y="240"/>
                  </a:lnTo>
                  <a:lnTo>
                    <a:pt x="0" y="240"/>
                  </a:lnTo>
                  <a:lnTo>
                    <a:pt x="0" y="272"/>
                  </a:lnTo>
                  <a:lnTo>
                    <a:pt x="96" y="256"/>
                  </a:lnTo>
                  <a:lnTo>
                    <a:pt x="104" y="256"/>
                  </a:lnTo>
                  <a:lnTo>
                    <a:pt x="112" y="248"/>
                  </a:lnTo>
                  <a:lnTo>
                    <a:pt x="152" y="224"/>
                  </a:lnTo>
                  <a:lnTo>
                    <a:pt x="176" y="224"/>
                  </a:lnTo>
                  <a:lnTo>
                    <a:pt x="256" y="216"/>
                  </a:lnTo>
                  <a:lnTo>
                    <a:pt x="272" y="216"/>
                  </a:lnTo>
                  <a:lnTo>
                    <a:pt x="280" y="224"/>
                  </a:lnTo>
                  <a:lnTo>
                    <a:pt x="288" y="232"/>
                  </a:lnTo>
                  <a:lnTo>
                    <a:pt x="288" y="240"/>
                  </a:lnTo>
                  <a:lnTo>
                    <a:pt x="376" y="232"/>
                  </a:lnTo>
                  <a:lnTo>
                    <a:pt x="488" y="304"/>
                  </a:lnTo>
                  <a:lnTo>
                    <a:pt x="496" y="296"/>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159"/>
            <p:cNvSpPr>
              <a:spLocks/>
            </p:cNvSpPr>
            <p:nvPr/>
          </p:nvSpPr>
          <p:spPr bwMode="auto">
            <a:xfrm>
              <a:off x="6111478" y="1990725"/>
              <a:ext cx="881063" cy="501254"/>
            </a:xfrm>
            <a:custGeom>
              <a:avLst/>
              <a:gdLst>
                <a:gd name="T0" fmla="*/ 1159880 w 632"/>
                <a:gd name="T1" fmla="*/ 445559 h 360"/>
                <a:gd name="T2" fmla="*/ 1174750 w 632"/>
                <a:gd name="T3" fmla="*/ 460411 h 360"/>
                <a:gd name="T4" fmla="*/ 1130139 w 632"/>
                <a:gd name="T5" fmla="*/ 401003 h 360"/>
                <a:gd name="T6" fmla="*/ 1115269 w 632"/>
                <a:gd name="T7" fmla="*/ 401003 h 360"/>
                <a:gd name="T8" fmla="*/ 1100399 w 632"/>
                <a:gd name="T9" fmla="*/ 415855 h 360"/>
                <a:gd name="T10" fmla="*/ 1070658 w 632"/>
                <a:gd name="T11" fmla="*/ 415855 h 360"/>
                <a:gd name="T12" fmla="*/ 1055788 w 632"/>
                <a:gd name="T13" fmla="*/ 401003 h 360"/>
                <a:gd name="T14" fmla="*/ 996307 w 632"/>
                <a:gd name="T15" fmla="*/ 371299 h 360"/>
                <a:gd name="T16" fmla="*/ 1040918 w 632"/>
                <a:gd name="T17" fmla="*/ 371299 h 360"/>
                <a:gd name="T18" fmla="*/ 1100399 w 632"/>
                <a:gd name="T19" fmla="*/ 386151 h 360"/>
                <a:gd name="T20" fmla="*/ 1040918 w 632"/>
                <a:gd name="T21" fmla="*/ 356447 h 360"/>
                <a:gd name="T22" fmla="*/ 1040918 w 632"/>
                <a:gd name="T23" fmla="*/ 341595 h 360"/>
                <a:gd name="T24" fmla="*/ 1070658 w 632"/>
                <a:gd name="T25" fmla="*/ 341595 h 360"/>
                <a:gd name="T26" fmla="*/ 1055788 w 632"/>
                <a:gd name="T27" fmla="*/ 326743 h 360"/>
                <a:gd name="T28" fmla="*/ 1085528 w 632"/>
                <a:gd name="T29" fmla="*/ 311891 h 360"/>
                <a:gd name="T30" fmla="*/ 1040918 w 632"/>
                <a:gd name="T31" fmla="*/ 282187 h 360"/>
                <a:gd name="T32" fmla="*/ 966566 w 632"/>
                <a:gd name="T33" fmla="*/ 222779 h 360"/>
                <a:gd name="T34" fmla="*/ 1040918 w 632"/>
                <a:gd name="T35" fmla="*/ 282187 h 360"/>
                <a:gd name="T36" fmla="*/ 1070658 w 632"/>
                <a:gd name="T37" fmla="*/ 252483 h 360"/>
                <a:gd name="T38" fmla="*/ 1055788 w 632"/>
                <a:gd name="T39" fmla="*/ 222779 h 360"/>
                <a:gd name="T40" fmla="*/ 966566 w 632"/>
                <a:gd name="T41" fmla="*/ 193075 h 360"/>
                <a:gd name="T42" fmla="*/ 907085 w 632"/>
                <a:gd name="T43" fmla="*/ 178223 h 360"/>
                <a:gd name="T44" fmla="*/ 907085 w 632"/>
                <a:gd name="T45" fmla="*/ 118816 h 360"/>
                <a:gd name="T46" fmla="*/ 847604 w 632"/>
                <a:gd name="T47" fmla="*/ 44556 h 360"/>
                <a:gd name="T48" fmla="*/ 817864 w 632"/>
                <a:gd name="T49" fmla="*/ 0 h 360"/>
                <a:gd name="T50" fmla="*/ 802994 w 632"/>
                <a:gd name="T51" fmla="*/ 29704 h 360"/>
                <a:gd name="T52" fmla="*/ 728642 w 632"/>
                <a:gd name="T53" fmla="*/ 14852 h 360"/>
                <a:gd name="T54" fmla="*/ 713772 w 632"/>
                <a:gd name="T55" fmla="*/ 44556 h 360"/>
                <a:gd name="T56" fmla="*/ 684032 w 632"/>
                <a:gd name="T57" fmla="*/ 103964 h 360"/>
                <a:gd name="T58" fmla="*/ 654291 w 632"/>
                <a:gd name="T59" fmla="*/ 133668 h 360"/>
                <a:gd name="T60" fmla="*/ 624551 w 632"/>
                <a:gd name="T61" fmla="*/ 178223 h 360"/>
                <a:gd name="T62" fmla="*/ 565070 w 632"/>
                <a:gd name="T63" fmla="*/ 193075 h 360"/>
                <a:gd name="T64" fmla="*/ 550199 w 632"/>
                <a:gd name="T65" fmla="*/ 237631 h 360"/>
                <a:gd name="T66" fmla="*/ 535329 w 632"/>
                <a:gd name="T67" fmla="*/ 267335 h 360"/>
                <a:gd name="T68" fmla="*/ 520459 w 632"/>
                <a:gd name="T69" fmla="*/ 326743 h 360"/>
                <a:gd name="T70" fmla="*/ 505589 w 632"/>
                <a:gd name="T71" fmla="*/ 386151 h 360"/>
                <a:gd name="T72" fmla="*/ 505589 w 632"/>
                <a:gd name="T73" fmla="*/ 415855 h 360"/>
                <a:gd name="T74" fmla="*/ 475848 w 632"/>
                <a:gd name="T75" fmla="*/ 430707 h 360"/>
                <a:gd name="T76" fmla="*/ 431237 w 632"/>
                <a:gd name="T77" fmla="*/ 445559 h 360"/>
                <a:gd name="T78" fmla="*/ 416367 w 632"/>
                <a:gd name="T79" fmla="*/ 460411 h 360"/>
                <a:gd name="T80" fmla="*/ 356886 w 632"/>
                <a:gd name="T81" fmla="*/ 475263 h 360"/>
                <a:gd name="T82" fmla="*/ 327146 w 632"/>
                <a:gd name="T83" fmla="*/ 504966 h 360"/>
                <a:gd name="T84" fmla="*/ 267665 w 632"/>
                <a:gd name="T85" fmla="*/ 490115 h 360"/>
                <a:gd name="T86" fmla="*/ 223054 w 632"/>
                <a:gd name="T87" fmla="*/ 490115 h 360"/>
                <a:gd name="T88" fmla="*/ 163573 w 632"/>
                <a:gd name="T89" fmla="*/ 534670 h 360"/>
                <a:gd name="T90" fmla="*/ 104092 w 632"/>
                <a:gd name="T91" fmla="*/ 594078 h 360"/>
                <a:gd name="T92" fmla="*/ 0 w 632"/>
                <a:gd name="T93" fmla="*/ 668338 h 360"/>
                <a:gd name="T94" fmla="*/ 297405 w 632"/>
                <a:gd name="T95" fmla="*/ 608930 h 360"/>
                <a:gd name="T96" fmla="*/ 1145009 w 632"/>
                <a:gd name="T97" fmla="*/ 475263 h 3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32" h="360">
                  <a:moveTo>
                    <a:pt x="624" y="256"/>
                  </a:moveTo>
                  <a:lnTo>
                    <a:pt x="624" y="256"/>
                  </a:lnTo>
                  <a:lnTo>
                    <a:pt x="624" y="240"/>
                  </a:lnTo>
                  <a:lnTo>
                    <a:pt x="632" y="256"/>
                  </a:lnTo>
                  <a:lnTo>
                    <a:pt x="632" y="248"/>
                  </a:lnTo>
                  <a:lnTo>
                    <a:pt x="616" y="216"/>
                  </a:lnTo>
                  <a:lnTo>
                    <a:pt x="608" y="216"/>
                  </a:lnTo>
                  <a:lnTo>
                    <a:pt x="600" y="216"/>
                  </a:lnTo>
                  <a:lnTo>
                    <a:pt x="592" y="216"/>
                  </a:lnTo>
                  <a:lnTo>
                    <a:pt x="592" y="224"/>
                  </a:lnTo>
                  <a:lnTo>
                    <a:pt x="584" y="224"/>
                  </a:lnTo>
                  <a:lnTo>
                    <a:pt x="576" y="224"/>
                  </a:lnTo>
                  <a:lnTo>
                    <a:pt x="576" y="216"/>
                  </a:lnTo>
                  <a:lnTo>
                    <a:pt x="568" y="216"/>
                  </a:lnTo>
                  <a:lnTo>
                    <a:pt x="560" y="208"/>
                  </a:lnTo>
                  <a:lnTo>
                    <a:pt x="544" y="200"/>
                  </a:lnTo>
                  <a:lnTo>
                    <a:pt x="536" y="200"/>
                  </a:lnTo>
                  <a:lnTo>
                    <a:pt x="520" y="200"/>
                  </a:lnTo>
                  <a:lnTo>
                    <a:pt x="528" y="192"/>
                  </a:lnTo>
                  <a:lnTo>
                    <a:pt x="560" y="200"/>
                  </a:lnTo>
                  <a:lnTo>
                    <a:pt x="584" y="216"/>
                  </a:lnTo>
                  <a:lnTo>
                    <a:pt x="592" y="208"/>
                  </a:lnTo>
                  <a:lnTo>
                    <a:pt x="576" y="192"/>
                  </a:lnTo>
                  <a:lnTo>
                    <a:pt x="560" y="192"/>
                  </a:lnTo>
                  <a:lnTo>
                    <a:pt x="544" y="176"/>
                  </a:lnTo>
                  <a:lnTo>
                    <a:pt x="560" y="184"/>
                  </a:lnTo>
                  <a:lnTo>
                    <a:pt x="568" y="192"/>
                  </a:lnTo>
                  <a:lnTo>
                    <a:pt x="576" y="184"/>
                  </a:lnTo>
                  <a:lnTo>
                    <a:pt x="568" y="184"/>
                  </a:lnTo>
                  <a:lnTo>
                    <a:pt x="568" y="176"/>
                  </a:lnTo>
                  <a:lnTo>
                    <a:pt x="584" y="176"/>
                  </a:lnTo>
                  <a:lnTo>
                    <a:pt x="584" y="168"/>
                  </a:lnTo>
                  <a:lnTo>
                    <a:pt x="576" y="160"/>
                  </a:lnTo>
                  <a:lnTo>
                    <a:pt x="576" y="152"/>
                  </a:lnTo>
                  <a:lnTo>
                    <a:pt x="560" y="152"/>
                  </a:lnTo>
                  <a:lnTo>
                    <a:pt x="536" y="136"/>
                  </a:lnTo>
                  <a:lnTo>
                    <a:pt x="520" y="120"/>
                  </a:lnTo>
                  <a:lnTo>
                    <a:pt x="544" y="136"/>
                  </a:lnTo>
                  <a:lnTo>
                    <a:pt x="560" y="152"/>
                  </a:lnTo>
                  <a:lnTo>
                    <a:pt x="568" y="152"/>
                  </a:lnTo>
                  <a:lnTo>
                    <a:pt x="576" y="136"/>
                  </a:lnTo>
                  <a:lnTo>
                    <a:pt x="576" y="128"/>
                  </a:lnTo>
                  <a:lnTo>
                    <a:pt x="576" y="120"/>
                  </a:lnTo>
                  <a:lnTo>
                    <a:pt x="568" y="120"/>
                  </a:lnTo>
                  <a:lnTo>
                    <a:pt x="552" y="112"/>
                  </a:lnTo>
                  <a:lnTo>
                    <a:pt x="536" y="104"/>
                  </a:lnTo>
                  <a:lnTo>
                    <a:pt x="520" y="104"/>
                  </a:lnTo>
                  <a:lnTo>
                    <a:pt x="504" y="96"/>
                  </a:lnTo>
                  <a:lnTo>
                    <a:pt x="504" y="88"/>
                  </a:lnTo>
                  <a:lnTo>
                    <a:pt x="488" y="96"/>
                  </a:lnTo>
                  <a:lnTo>
                    <a:pt x="480" y="96"/>
                  </a:lnTo>
                  <a:lnTo>
                    <a:pt x="480" y="80"/>
                  </a:lnTo>
                  <a:lnTo>
                    <a:pt x="480" y="72"/>
                  </a:lnTo>
                  <a:lnTo>
                    <a:pt x="488" y="64"/>
                  </a:lnTo>
                  <a:lnTo>
                    <a:pt x="496" y="56"/>
                  </a:lnTo>
                  <a:lnTo>
                    <a:pt x="496" y="40"/>
                  </a:lnTo>
                  <a:lnTo>
                    <a:pt x="480" y="24"/>
                  </a:lnTo>
                  <a:lnTo>
                    <a:pt x="456" y="24"/>
                  </a:lnTo>
                  <a:lnTo>
                    <a:pt x="456" y="16"/>
                  </a:lnTo>
                  <a:lnTo>
                    <a:pt x="456" y="8"/>
                  </a:lnTo>
                  <a:lnTo>
                    <a:pt x="456" y="0"/>
                  </a:lnTo>
                  <a:lnTo>
                    <a:pt x="440" y="0"/>
                  </a:lnTo>
                  <a:lnTo>
                    <a:pt x="432" y="8"/>
                  </a:lnTo>
                  <a:lnTo>
                    <a:pt x="432" y="16"/>
                  </a:lnTo>
                  <a:lnTo>
                    <a:pt x="424" y="16"/>
                  </a:lnTo>
                  <a:lnTo>
                    <a:pt x="400" y="8"/>
                  </a:lnTo>
                  <a:lnTo>
                    <a:pt x="392" y="8"/>
                  </a:lnTo>
                  <a:lnTo>
                    <a:pt x="384" y="0"/>
                  </a:lnTo>
                  <a:lnTo>
                    <a:pt x="384" y="24"/>
                  </a:lnTo>
                  <a:lnTo>
                    <a:pt x="376" y="32"/>
                  </a:lnTo>
                  <a:lnTo>
                    <a:pt x="376" y="40"/>
                  </a:lnTo>
                  <a:lnTo>
                    <a:pt x="368" y="56"/>
                  </a:lnTo>
                  <a:lnTo>
                    <a:pt x="360" y="56"/>
                  </a:lnTo>
                  <a:lnTo>
                    <a:pt x="360" y="64"/>
                  </a:lnTo>
                  <a:lnTo>
                    <a:pt x="360" y="72"/>
                  </a:lnTo>
                  <a:lnTo>
                    <a:pt x="352" y="72"/>
                  </a:lnTo>
                  <a:lnTo>
                    <a:pt x="344" y="72"/>
                  </a:lnTo>
                  <a:lnTo>
                    <a:pt x="336" y="72"/>
                  </a:lnTo>
                  <a:lnTo>
                    <a:pt x="336" y="88"/>
                  </a:lnTo>
                  <a:lnTo>
                    <a:pt x="336" y="96"/>
                  </a:lnTo>
                  <a:lnTo>
                    <a:pt x="336" y="104"/>
                  </a:lnTo>
                  <a:lnTo>
                    <a:pt x="336" y="112"/>
                  </a:lnTo>
                  <a:lnTo>
                    <a:pt x="320" y="112"/>
                  </a:lnTo>
                  <a:lnTo>
                    <a:pt x="304" y="104"/>
                  </a:lnTo>
                  <a:lnTo>
                    <a:pt x="296" y="104"/>
                  </a:lnTo>
                  <a:lnTo>
                    <a:pt x="296" y="112"/>
                  </a:lnTo>
                  <a:lnTo>
                    <a:pt x="296" y="120"/>
                  </a:lnTo>
                  <a:lnTo>
                    <a:pt x="296" y="128"/>
                  </a:lnTo>
                  <a:lnTo>
                    <a:pt x="296" y="136"/>
                  </a:lnTo>
                  <a:lnTo>
                    <a:pt x="288" y="144"/>
                  </a:lnTo>
                  <a:lnTo>
                    <a:pt x="288" y="152"/>
                  </a:lnTo>
                  <a:lnTo>
                    <a:pt x="288" y="168"/>
                  </a:lnTo>
                  <a:lnTo>
                    <a:pt x="280" y="176"/>
                  </a:lnTo>
                  <a:lnTo>
                    <a:pt x="272" y="192"/>
                  </a:lnTo>
                  <a:lnTo>
                    <a:pt x="272" y="200"/>
                  </a:lnTo>
                  <a:lnTo>
                    <a:pt x="272" y="208"/>
                  </a:lnTo>
                  <a:lnTo>
                    <a:pt x="264" y="216"/>
                  </a:lnTo>
                  <a:lnTo>
                    <a:pt x="272" y="224"/>
                  </a:lnTo>
                  <a:lnTo>
                    <a:pt x="256" y="232"/>
                  </a:lnTo>
                  <a:lnTo>
                    <a:pt x="240" y="232"/>
                  </a:lnTo>
                  <a:lnTo>
                    <a:pt x="240" y="240"/>
                  </a:lnTo>
                  <a:lnTo>
                    <a:pt x="232" y="240"/>
                  </a:lnTo>
                  <a:lnTo>
                    <a:pt x="224" y="240"/>
                  </a:lnTo>
                  <a:lnTo>
                    <a:pt x="224" y="248"/>
                  </a:lnTo>
                  <a:lnTo>
                    <a:pt x="216" y="256"/>
                  </a:lnTo>
                  <a:lnTo>
                    <a:pt x="208" y="256"/>
                  </a:lnTo>
                  <a:lnTo>
                    <a:pt x="200" y="256"/>
                  </a:lnTo>
                  <a:lnTo>
                    <a:pt x="192" y="256"/>
                  </a:lnTo>
                  <a:lnTo>
                    <a:pt x="184" y="256"/>
                  </a:lnTo>
                  <a:lnTo>
                    <a:pt x="176" y="272"/>
                  </a:lnTo>
                  <a:lnTo>
                    <a:pt x="168" y="272"/>
                  </a:lnTo>
                  <a:lnTo>
                    <a:pt x="160" y="264"/>
                  </a:lnTo>
                  <a:lnTo>
                    <a:pt x="144" y="264"/>
                  </a:lnTo>
                  <a:lnTo>
                    <a:pt x="136" y="248"/>
                  </a:lnTo>
                  <a:lnTo>
                    <a:pt x="136" y="240"/>
                  </a:lnTo>
                  <a:lnTo>
                    <a:pt x="120" y="264"/>
                  </a:lnTo>
                  <a:lnTo>
                    <a:pt x="120" y="256"/>
                  </a:lnTo>
                  <a:lnTo>
                    <a:pt x="120" y="264"/>
                  </a:lnTo>
                  <a:lnTo>
                    <a:pt x="112" y="272"/>
                  </a:lnTo>
                  <a:lnTo>
                    <a:pt x="88" y="288"/>
                  </a:lnTo>
                  <a:lnTo>
                    <a:pt x="88" y="296"/>
                  </a:lnTo>
                  <a:lnTo>
                    <a:pt x="80" y="304"/>
                  </a:lnTo>
                  <a:lnTo>
                    <a:pt x="72" y="320"/>
                  </a:lnTo>
                  <a:lnTo>
                    <a:pt x="56" y="320"/>
                  </a:lnTo>
                  <a:lnTo>
                    <a:pt x="56" y="328"/>
                  </a:lnTo>
                  <a:lnTo>
                    <a:pt x="40" y="344"/>
                  </a:lnTo>
                  <a:lnTo>
                    <a:pt x="16" y="352"/>
                  </a:lnTo>
                  <a:lnTo>
                    <a:pt x="0" y="360"/>
                  </a:lnTo>
                  <a:lnTo>
                    <a:pt x="152" y="336"/>
                  </a:lnTo>
                  <a:lnTo>
                    <a:pt x="160" y="328"/>
                  </a:lnTo>
                  <a:lnTo>
                    <a:pt x="168" y="328"/>
                  </a:lnTo>
                  <a:lnTo>
                    <a:pt x="240" y="328"/>
                  </a:lnTo>
                  <a:lnTo>
                    <a:pt x="448" y="296"/>
                  </a:lnTo>
                  <a:lnTo>
                    <a:pt x="616" y="256"/>
                  </a:lnTo>
                  <a:lnTo>
                    <a:pt x="624" y="256"/>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160"/>
            <p:cNvSpPr>
              <a:spLocks/>
            </p:cNvSpPr>
            <p:nvPr/>
          </p:nvSpPr>
          <p:spPr bwMode="auto">
            <a:xfrm>
              <a:off x="6524625" y="1890713"/>
              <a:ext cx="501254" cy="255985"/>
            </a:xfrm>
            <a:custGeom>
              <a:avLst/>
              <a:gdLst>
                <a:gd name="T0" fmla="*/ 371299 w 360"/>
                <a:gd name="T1" fmla="*/ 222595 h 184"/>
                <a:gd name="T2" fmla="*/ 371299 w 360"/>
                <a:gd name="T3" fmla="*/ 296794 h 184"/>
                <a:gd name="T4" fmla="*/ 386151 w 360"/>
                <a:gd name="T5" fmla="*/ 281954 h 184"/>
                <a:gd name="T6" fmla="*/ 415855 w 360"/>
                <a:gd name="T7" fmla="*/ 296794 h 184"/>
                <a:gd name="T8" fmla="*/ 430707 w 360"/>
                <a:gd name="T9" fmla="*/ 311634 h 184"/>
                <a:gd name="T10" fmla="*/ 490115 w 360"/>
                <a:gd name="T11" fmla="*/ 326473 h 184"/>
                <a:gd name="T12" fmla="*/ 504966 w 360"/>
                <a:gd name="T13" fmla="*/ 326473 h 184"/>
                <a:gd name="T14" fmla="*/ 460411 w 360"/>
                <a:gd name="T15" fmla="*/ 296794 h 184"/>
                <a:gd name="T16" fmla="*/ 430707 w 360"/>
                <a:gd name="T17" fmla="*/ 252275 h 184"/>
                <a:gd name="T18" fmla="*/ 475263 w 360"/>
                <a:gd name="T19" fmla="*/ 281954 h 184"/>
                <a:gd name="T20" fmla="*/ 445559 w 360"/>
                <a:gd name="T21" fmla="*/ 222595 h 184"/>
                <a:gd name="T22" fmla="*/ 430707 w 360"/>
                <a:gd name="T23" fmla="*/ 118718 h 184"/>
                <a:gd name="T24" fmla="*/ 445559 w 360"/>
                <a:gd name="T25" fmla="*/ 118718 h 184"/>
                <a:gd name="T26" fmla="*/ 445559 w 360"/>
                <a:gd name="T27" fmla="*/ 89038 h 184"/>
                <a:gd name="T28" fmla="*/ 460411 w 360"/>
                <a:gd name="T29" fmla="*/ 89038 h 184"/>
                <a:gd name="T30" fmla="*/ 475263 w 360"/>
                <a:gd name="T31" fmla="*/ 74198 h 184"/>
                <a:gd name="T32" fmla="*/ 490115 w 360"/>
                <a:gd name="T33" fmla="*/ 44519 h 184"/>
                <a:gd name="T34" fmla="*/ 490115 w 360"/>
                <a:gd name="T35" fmla="*/ 59359 h 184"/>
                <a:gd name="T36" fmla="*/ 504966 w 360"/>
                <a:gd name="T37" fmla="*/ 59359 h 184"/>
                <a:gd name="T38" fmla="*/ 475263 w 360"/>
                <a:gd name="T39" fmla="*/ 89038 h 184"/>
                <a:gd name="T40" fmla="*/ 475263 w 360"/>
                <a:gd name="T41" fmla="*/ 148397 h 184"/>
                <a:gd name="T42" fmla="*/ 504966 w 360"/>
                <a:gd name="T43" fmla="*/ 133557 h 184"/>
                <a:gd name="T44" fmla="*/ 490115 w 360"/>
                <a:gd name="T45" fmla="*/ 178076 h 184"/>
                <a:gd name="T46" fmla="*/ 504966 w 360"/>
                <a:gd name="T47" fmla="*/ 222595 h 184"/>
                <a:gd name="T48" fmla="*/ 490115 w 360"/>
                <a:gd name="T49" fmla="*/ 237435 h 184"/>
                <a:gd name="T50" fmla="*/ 504966 w 360"/>
                <a:gd name="T51" fmla="*/ 237435 h 184"/>
                <a:gd name="T52" fmla="*/ 504966 w 360"/>
                <a:gd name="T53" fmla="*/ 281954 h 184"/>
                <a:gd name="T54" fmla="*/ 519818 w 360"/>
                <a:gd name="T55" fmla="*/ 281954 h 184"/>
                <a:gd name="T56" fmla="*/ 534670 w 360"/>
                <a:gd name="T57" fmla="*/ 281954 h 184"/>
                <a:gd name="T58" fmla="*/ 534670 w 360"/>
                <a:gd name="T59" fmla="*/ 267115 h 184"/>
                <a:gd name="T60" fmla="*/ 549522 w 360"/>
                <a:gd name="T61" fmla="*/ 281954 h 184"/>
                <a:gd name="T62" fmla="*/ 549522 w 360"/>
                <a:gd name="T63" fmla="*/ 296794 h 184"/>
                <a:gd name="T64" fmla="*/ 564374 w 360"/>
                <a:gd name="T65" fmla="*/ 296794 h 184"/>
                <a:gd name="T66" fmla="*/ 564374 w 360"/>
                <a:gd name="T67" fmla="*/ 326473 h 184"/>
                <a:gd name="T68" fmla="*/ 594078 w 360"/>
                <a:gd name="T69" fmla="*/ 341313 h 184"/>
                <a:gd name="T70" fmla="*/ 638634 w 360"/>
                <a:gd name="T71" fmla="*/ 311634 h 184"/>
                <a:gd name="T72" fmla="*/ 638634 w 360"/>
                <a:gd name="T73" fmla="*/ 267115 h 184"/>
                <a:gd name="T74" fmla="*/ 668338 w 360"/>
                <a:gd name="T75" fmla="*/ 222595 h 184"/>
                <a:gd name="T76" fmla="*/ 653486 w 360"/>
                <a:gd name="T77" fmla="*/ 326473 h 184"/>
                <a:gd name="T78" fmla="*/ 668338 w 360"/>
                <a:gd name="T79" fmla="*/ 311634 h 184"/>
                <a:gd name="T80" fmla="*/ 579226 w 360"/>
                <a:gd name="T81" fmla="*/ 237435 h 184"/>
                <a:gd name="T82" fmla="*/ 0 w 360"/>
                <a:gd name="T83" fmla="*/ 103878 h 184"/>
                <a:gd name="T84" fmla="*/ 59408 w 360"/>
                <a:gd name="T85" fmla="*/ 148397 h 184"/>
                <a:gd name="T86" fmla="*/ 89112 w 360"/>
                <a:gd name="T87" fmla="*/ 133557 h 184"/>
                <a:gd name="T88" fmla="*/ 133668 w 360"/>
                <a:gd name="T89" fmla="*/ 118718 h 184"/>
                <a:gd name="T90" fmla="*/ 193075 w 360"/>
                <a:gd name="T91" fmla="*/ 89038 h 184"/>
                <a:gd name="T92" fmla="*/ 237631 w 360"/>
                <a:gd name="T93" fmla="*/ 89038 h 184"/>
                <a:gd name="T94" fmla="*/ 267335 w 360"/>
                <a:gd name="T95" fmla="*/ 118718 h 184"/>
                <a:gd name="T96" fmla="*/ 297039 w 360"/>
                <a:gd name="T97" fmla="*/ 133557 h 184"/>
                <a:gd name="T98" fmla="*/ 297039 w 360"/>
                <a:gd name="T99" fmla="*/ 178076 h 184"/>
                <a:gd name="T100" fmla="*/ 356447 w 360"/>
                <a:gd name="T101" fmla="*/ 192916 h 18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0" h="184">
                  <a:moveTo>
                    <a:pt x="208" y="104"/>
                  </a:moveTo>
                  <a:lnTo>
                    <a:pt x="208" y="104"/>
                  </a:lnTo>
                  <a:lnTo>
                    <a:pt x="200" y="120"/>
                  </a:lnTo>
                  <a:lnTo>
                    <a:pt x="192" y="152"/>
                  </a:lnTo>
                  <a:lnTo>
                    <a:pt x="192" y="160"/>
                  </a:lnTo>
                  <a:lnTo>
                    <a:pt x="200" y="160"/>
                  </a:lnTo>
                  <a:lnTo>
                    <a:pt x="200" y="152"/>
                  </a:lnTo>
                  <a:lnTo>
                    <a:pt x="208" y="152"/>
                  </a:lnTo>
                  <a:lnTo>
                    <a:pt x="208" y="160"/>
                  </a:lnTo>
                  <a:lnTo>
                    <a:pt x="224" y="168"/>
                  </a:lnTo>
                  <a:lnTo>
                    <a:pt x="224" y="160"/>
                  </a:lnTo>
                  <a:lnTo>
                    <a:pt x="232" y="168"/>
                  </a:lnTo>
                  <a:lnTo>
                    <a:pt x="240" y="168"/>
                  </a:lnTo>
                  <a:lnTo>
                    <a:pt x="248" y="168"/>
                  </a:lnTo>
                  <a:lnTo>
                    <a:pt x="264" y="176"/>
                  </a:lnTo>
                  <a:lnTo>
                    <a:pt x="264" y="184"/>
                  </a:lnTo>
                  <a:lnTo>
                    <a:pt x="272" y="176"/>
                  </a:lnTo>
                  <a:lnTo>
                    <a:pt x="264" y="168"/>
                  </a:lnTo>
                  <a:lnTo>
                    <a:pt x="264" y="160"/>
                  </a:lnTo>
                  <a:lnTo>
                    <a:pt x="248" y="160"/>
                  </a:lnTo>
                  <a:lnTo>
                    <a:pt x="240" y="152"/>
                  </a:lnTo>
                  <a:lnTo>
                    <a:pt x="232" y="144"/>
                  </a:lnTo>
                  <a:lnTo>
                    <a:pt x="232" y="136"/>
                  </a:lnTo>
                  <a:lnTo>
                    <a:pt x="240" y="144"/>
                  </a:lnTo>
                  <a:lnTo>
                    <a:pt x="248" y="152"/>
                  </a:lnTo>
                  <a:lnTo>
                    <a:pt x="256" y="152"/>
                  </a:lnTo>
                  <a:lnTo>
                    <a:pt x="256" y="144"/>
                  </a:lnTo>
                  <a:lnTo>
                    <a:pt x="248" y="136"/>
                  </a:lnTo>
                  <a:lnTo>
                    <a:pt x="240" y="120"/>
                  </a:lnTo>
                  <a:lnTo>
                    <a:pt x="240" y="104"/>
                  </a:lnTo>
                  <a:lnTo>
                    <a:pt x="240" y="96"/>
                  </a:lnTo>
                  <a:lnTo>
                    <a:pt x="240" y="80"/>
                  </a:lnTo>
                  <a:lnTo>
                    <a:pt x="232" y="64"/>
                  </a:lnTo>
                  <a:lnTo>
                    <a:pt x="224" y="64"/>
                  </a:lnTo>
                  <a:lnTo>
                    <a:pt x="240" y="64"/>
                  </a:lnTo>
                  <a:lnTo>
                    <a:pt x="240" y="56"/>
                  </a:lnTo>
                  <a:lnTo>
                    <a:pt x="240" y="48"/>
                  </a:lnTo>
                  <a:lnTo>
                    <a:pt x="248" y="48"/>
                  </a:lnTo>
                  <a:lnTo>
                    <a:pt x="248" y="56"/>
                  </a:lnTo>
                  <a:lnTo>
                    <a:pt x="248" y="48"/>
                  </a:lnTo>
                  <a:lnTo>
                    <a:pt x="256" y="40"/>
                  </a:lnTo>
                  <a:lnTo>
                    <a:pt x="256" y="24"/>
                  </a:lnTo>
                  <a:lnTo>
                    <a:pt x="264" y="24"/>
                  </a:lnTo>
                  <a:lnTo>
                    <a:pt x="264" y="32"/>
                  </a:lnTo>
                  <a:lnTo>
                    <a:pt x="272" y="32"/>
                  </a:lnTo>
                  <a:lnTo>
                    <a:pt x="264" y="40"/>
                  </a:lnTo>
                  <a:lnTo>
                    <a:pt x="256" y="48"/>
                  </a:lnTo>
                  <a:lnTo>
                    <a:pt x="256" y="56"/>
                  </a:lnTo>
                  <a:lnTo>
                    <a:pt x="256" y="72"/>
                  </a:lnTo>
                  <a:lnTo>
                    <a:pt x="256" y="80"/>
                  </a:lnTo>
                  <a:lnTo>
                    <a:pt x="264" y="64"/>
                  </a:lnTo>
                  <a:lnTo>
                    <a:pt x="272" y="72"/>
                  </a:lnTo>
                  <a:lnTo>
                    <a:pt x="264" y="72"/>
                  </a:lnTo>
                  <a:lnTo>
                    <a:pt x="264" y="80"/>
                  </a:lnTo>
                  <a:lnTo>
                    <a:pt x="264" y="96"/>
                  </a:lnTo>
                  <a:lnTo>
                    <a:pt x="256" y="104"/>
                  </a:lnTo>
                  <a:lnTo>
                    <a:pt x="272" y="120"/>
                  </a:lnTo>
                  <a:lnTo>
                    <a:pt x="264" y="120"/>
                  </a:lnTo>
                  <a:lnTo>
                    <a:pt x="264" y="128"/>
                  </a:lnTo>
                  <a:lnTo>
                    <a:pt x="272" y="128"/>
                  </a:lnTo>
                  <a:lnTo>
                    <a:pt x="264" y="136"/>
                  </a:lnTo>
                  <a:lnTo>
                    <a:pt x="272" y="152"/>
                  </a:lnTo>
                  <a:lnTo>
                    <a:pt x="272" y="144"/>
                  </a:lnTo>
                  <a:lnTo>
                    <a:pt x="280" y="152"/>
                  </a:lnTo>
                  <a:lnTo>
                    <a:pt x="288" y="152"/>
                  </a:lnTo>
                  <a:lnTo>
                    <a:pt x="288" y="144"/>
                  </a:lnTo>
                  <a:lnTo>
                    <a:pt x="288" y="152"/>
                  </a:lnTo>
                  <a:lnTo>
                    <a:pt x="296" y="152"/>
                  </a:lnTo>
                  <a:lnTo>
                    <a:pt x="304" y="152"/>
                  </a:lnTo>
                  <a:lnTo>
                    <a:pt x="296" y="160"/>
                  </a:lnTo>
                  <a:lnTo>
                    <a:pt x="296" y="168"/>
                  </a:lnTo>
                  <a:lnTo>
                    <a:pt x="304" y="168"/>
                  </a:lnTo>
                  <a:lnTo>
                    <a:pt x="304" y="160"/>
                  </a:lnTo>
                  <a:lnTo>
                    <a:pt x="304" y="168"/>
                  </a:lnTo>
                  <a:lnTo>
                    <a:pt x="304" y="176"/>
                  </a:lnTo>
                  <a:lnTo>
                    <a:pt x="304" y="184"/>
                  </a:lnTo>
                  <a:lnTo>
                    <a:pt x="312" y="184"/>
                  </a:lnTo>
                  <a:lnTo>
                    <a:pt x="320" y="184"/>
                  </a:lnTo>
                  <a:lnTo>
                    <a:pt x="320" y="176"/>
                  </a:lnTo>
                  <a:lnTo>
                    <a:pt x="336" y="168"/>
                  </a:lnTo>
                  <a:lnTo>
                    <a:pt x="344" y="168"/>
                  </a:lnTo>
                  <a:lnTo>
                    <a:pt x="344" y="144"/>
                  </a:lnTo>
                  <a:lnTo>
                    <a:pt x="352" y="144"/>
                  </a:lnTo>
                  <a:lnTo>
                    <a:pt x="352" y="120"/>
                  </a:lnTo>
                  <a:lnTo>
                    <a:pt x="360" y="120"/>
                  </a:lnTo>
                  <a:lnTo>
                    <a:pt x="352" y="152"/>
                  </a:lnTo>
                  <a:lnTo>
                    <a:pt x="352" y="168"/>
                  </a:lnTo>
                  <a:lnTo>
                    <a:pt x="352" y="176"/>
                  </a:lnTo>
                  <a:lnTo>
                    <a:pt x="352" y="184"/>
                  </a:lnTo>
                  <a:lnTo>
                    <a:pt x="352" y="176"/>
                  </a:lnTo>
                  <a:lnTo>
                    <a:pt x="360" y="168"/>
                  </a:lnTo>
                  <a:lnTo>
                    <a:pt x="360" y="128"/>
                  </a:lnTo>
                  <a:lnTo>
                    <a:pt x="360" y="120"/>
                  </a:lnTo>
                  <a:lnTo>
                    <a:pt x="312" y="128"/>
                  </a:lnTo>
                  <a:lnTo>
                    <a:pt x="280" y="0"/>
                  </a:lnTo>
                  <a:lnTo>
                    <a:pt x="0" y="56"/>
                  </a:lnTo>
                  <a:lnTo>
                    <a:pt x="8" y="104"/>
                  </a:lnTo>
                  <a:lnTo>
                    <a:pt x="32" y="80"/>
                  </a:lnTo>
                  <a:lnTo>
                    <a:pt x="40" y="80"/>
                  </a:lnTo>
                  <a:lnTo>
                    <a:pt x="48" y="72"/>
                  </a:lnTo>
                  <a:lnTo>
                    <a:pt x="56" y="64"/>
                  </a:lnTo>
                  <a:lnTo>
                    <a:pt x="72" y="64"/>
                  </a:lnTo>
                  <a:lnTo>
                    <a:pt x="80" y="64"/>
                  </a:lnTo>
                  <a:lnTo>
                    <a:pt x="88" y="48"/>
                  </a:lnTo>
                  <a:lnTo>
                    <a:pt x="104" y="48"/>
                  </a:lnTo>
                  <a:lnTo>
                    <a:pt x="112" y="48"/>
                  </a:lnTo>
                  <a:lnTo>
                    <a:pt x="120" y="48"/>
                  </a:lnTo>
                  <a:lnTo>
                    <a:pt x="128" y="48"/>
                  </a:lnTo>
                  <a:lnTo>
                    <a:pt x="128" y="56"/>
                  </a:lnTo>
                  <a:lnTo>
                    <a:pt x="144" y="64"/>
                  </a:lnTo>
                  <a:lnTo>
                    <a:pt x="144" y="80"/>
                  </a:lnTo>
                  <a:lnTo>
                    <a:pt x="136" y="80"/>
                  </a:lnTo>
                  <a:lnTo>
                    <a:pt x="144" y="72"/>
                  </a:lnTo>
                  <a:lnTo>
                    <a:pt x="160" y="72"/>
                  </a:lnTo>
                  <a:lnTo>
                    <a:pt x="160" y="80"/>
                  </a:lnTo>
                  <a:lnTo>
                    <a:pt x="160" y="88"/>
                  </a:lnTo>
                  <a:lnTo>
                    <a:pt x="160" y="96"/>
                  </a:lnTo>
                  <a:lnTo>
                    <a:pt x="184" y="96"/>
                  </a:lnTo>
                  <a:lnTo>
                    <a:pt x="192" y="104"/>
                  </a:lnTo>
                  <a:lnTo>
                    <a:pt x="200" y="96"/>
                  </a:lnTo>
                  <a:lnTo>
                    <a:pt x="208" y="104"/>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7" name="Freeform 161"/>
            <p:cNvSpPr>
              <a:spLocks/>
            </p:cNvSpPr>
            <p:nvPr/>
          </p:nvSpPr>
          <p:spPr bwMode="auto">
            <a:xfrm>
              <a:off x="5944791" y="2703910"/>
              <a:ext cx="579834" cy="625078"/>
            </a:xfrm>
            <a:custGeom>
              <a:avLst/>
              <a:gdLst>
                <a:gd name="T0" fmla="*/ 728509 w 416"/>
                <a:gd name="T1" fmla="*/ 729257 h 448"/>
                <a:gd name="T2" fmla="*/ 743377 w 416"/>
                <a:gd name="T3" fmla="*/ 729257 h 448"/>
                <a:gd name="T4" fmla="*/ 743377 w 416"/>
                <a:gd name="T5" fmla="*/ 714375 h 448"/>
                <a:gd name="T6" fmla="*/ 728509 w 416"/>
                <a:gd name="T7" fmla="*/ 714375 h 448"/>
                <a:gd name="T8" fmla="*/ 728509 w 416"/>
                <a:gd name="T9" fmla="*/ 699492 h 448"/>
                <a:gd name="T10" fmla="*/ 743377 w 416"/>
                <a:gd name="T11" fmla="*/ 699492 h 448"/>
                <a:gd name="T12" fmla="*/ 728509 w 416"/>
                <a:gd name="T13" fmla="*/ 699492 h 448"/>
                <a:gd name="T14" fmla="*/ 728509 w 416"/>
                <a:gd name="T15" fmla="*/ 684609 h 448"/>
                <a:gd name="T16" fmla="*/ 713642 w 416"/>
                <a:gd name="T17" fmla="*/ 669726 h 448"/>
                <a:gd name="T18" fmla="*/ 728509 w 416"/>
                <a:gd name="T19" fmla="*/ 669726 h 448"/>
                <a:gd name="T20" fmla="*/ 728509 w 416"/>
                <a:gd name="T21" fmla="*/ 684609 h 448"/>
                <a:gd name="T22" fmla="*/ 728509 w 416"/>
                <a:gd name="T23" fmla="*/ 639961 h 448"/>
                <a:gd name="T24" fmla="*/ 743377 w 416"/>
                <a:gd name="T25" fmla="*/ 639961 h 448"/>
                <a:gd name="T26" fmla="*/ 743377 w 416"/>
                <a:gd name="T27" fmla="*/ 639961 h 448"/>
                <a:gd name="T28" fmla="*/ 743377 w 416"/>
                <a:gd name="T29" fmla="*/ 595312 h 448"/>
                <a:gd name="T30" fmla="*/ 758244 w 416"/>
                <a:gd name="T31" fmla="*/ 595312 h 448"/>
                <a:gd name="T32" fmla="*/ 758244 w 416"/>
                <a:gd name="T33" fmla="*/ 580429 h 448"/>
                <a:gd name="T34" fmla="*/ 743377 w 416"/>
                <a:gd name="T35" fmla="*/ 580429 h 448"/>
                <a:gd name="T36" fmla="*/ 758244 w 416"/>
                <a:gd name="T37" fmla="*/ 565547 h 448"/>
                <a:gd name="T38" fmla="*/ 758244 w 416"/>
                <a:gd name="T39" fmla="*/ 550664 h 448"/>
                <a:gd name="T40" fmla="*/ 758244 w 416"/>
                <a:gd name="T41" fmla="*/ 535781 h 448"/>
                <a:gd name="T42" fmla="*/ 758244 w 416"/>
                <a:gd name="T43" fmla="*/ 520898 h 448"/>
                <a:gd name="T44" fmla="*/ 773112 w 416"/>
                <a:gd name="T45" fmla="*/ 506015 h 448"/>
                <a:gd name="T46" fmla="*/ 773112 w 416"/>
                <a:gd name="T47" fmla="*/ 491133 h 448"/>
                <a:gd name="T48" fmla="*/ 758244 w 416"/>
                <a:gd name="T49" fmla="*/ 491133 h 448"/>
                <a:gd name="T50" fmla="*/ 758244 w 416"/>
                <a:gd name="T51" fmla="*/ 476250 h 448"/>
                <a:gd name="T52" fmla="*/ 713642 w 416"/>
                <a:gd name="T53" fmla="*/ 401836 h 448"/>
                <a:gd name="T54" fmla="*/ 698774 w 416"/>
                <a:gd name="T55" fmla="*/ 386953 h 448"/>
                <a:gd name="T56" fmla="*/ 654172 w 416"/>
                <a:gd name="T57" fmla="*/ 327422 h 448"/>
                <a:gd name="T58" fmla="*/ 639304 w 416"/>
                <a:gd name="T59" fmla="*/ 312539 h 448"/>
                <a:gd name="T60" fmla="*/ 594702 w 416"/>
                <a:gd name="T61" fmla="*/ 282773 h 448"/>
                <a:gd name="T62" fmla="*/ 579834 w 416"/>
                <a:gd name="T63" fmla="*/ 238125 h 448"/>
                <a:gd name="T64" fmla="*/ 564966 w 416"/>
                <a:gd name="T65" fmla="*/ 238125 h 448"/>
                <a:gd name="T66" fmla="*/ 535231 w 416"/>
                <a:gd name="T67" fmla="*/ 193476 h 448"/>
                <a:gd name="T68" fmla="*/ 520364 w 416"/>
                <a:gd name="T69" fmla="*/ 193476 h 448"/>
                <a:gd name="T70" fmla="*/ 475761 w 416"/>
                <a:gd name="T71" fmla="*/ 163711 h 448"/>
                <a:gd name="T72" fmla="*/ 446026 w 416"/>
                <a:gd name="T73" fmla="*/ 104180 h 448"/>
                <a:gd name="T74" fmla="*/ 431159 w 416"/>
                <a:gd name="T75" fmla="*/ 89297 h 448"/>
                <a:gd name="T76" fmla="*/ 401424 w 416"/>
                <a:gd name="T77" fmla="*/ 89297 h 448"/>
                <a:gd name="T78" fmla="*/ 371688 w 416"/>
                <a:gd name="T79" fmla="*/ 74414 h 448"/>
                <a:gd name="T80" fmla="*/ 341953 w 416"/>
                <a:gd name="T81" fmla="*/ 74414 h 448"/>
                <a:gd name="T82" fmla="*/ 371688 w 416"/>
                <a:gd name="T83" fmla="*/ 0 h 448"/>
                <a:gd name="T84" fmla="*/ 371688 w 416"/>
                <a:gd name="T85" fmla="*/ 0 h 448"/>
                <a:gd name="T86" fmla="*/ 0 w 416"/>
                <a:gd name="T87" fmla="*/ 44648 h 448"/>
                <a:gd name="T88" fmla="*/ 104073 w 416"/>
                <a:gd name="T89" fmla="*/ 431601 h 448"/>
                <a:gd name="T90" fmla="*/ 133808 w 416"/>
                <a:gd name="T91" fmla="*/ 491133 h 448"/>
                <a:gd name="T92" fmla="*/ 148675 w 416"/>
                <a:gd name="T93" fmla="*/ 535781 h 448"/>
                <a:gd name="T94" fmla="*/ 163543 w 416"/>
                <a:gd name="T95" fmla="*/ 535781 h 448"/>
                <a:gd name="T96" fmla="*/ 133808 w 416"/>
                <a:gd name="T97" fmla="*/ 565547 h 448"/>
                <a:gd name="T98" fmla="*/ 133808 w 416"/>
                <a:gd name="T99" fmla="*/ 625078 h 448"/>
                <a:gd name="T100" fmla="*/ 148675 w 416"/>
                <a:gd name="T101" fmla="*/ 684609 h 448"/>
                <a:gd name="T102" fmla="*/ 148675 w 416"/>
                <a:gd name="T103" fmla="*/ 729257 h 448"/>
                <a:gd name="T104" fmla="*/ 178410 w 416"/>
                <a:gd name="T105" fmla="*/ 788789 h 448"/>
                <a:gd name="T106" fmla="*/ 208146 w 416"/>
                <a:gd name="T107" fmla="*/ 833437 h 448"/>
                <a:gd name="T108" fmla="*/ 624437 w 416"/>
                <a:gd name="T109" fmla="*/ 803671 h 448"/>
                <a:gd name="T110" fmla="*/ 639304 w 416"/>
                <a:gd name="T111" fmla="*/ 833437 h 448"/>
                <a:gd name="T112" fmla="*/ 669039 w 416"/>
                <a:gd name="T113" fmla="*/ 833437 h 448"/>
                <a:gd name="T114" fmla="*/ 654172 w 416"/>
                <a:gd name="T115" fmla="*/ 803671 h 448"/>
                <a:gd name="T116" fmla="*/ 654172 w 416"/>
                <a:gd name="T117" fmla="*/ 759023 h 448"/>
                <a:gd name="T118" fmla="*/ 669039 w 416"/>
                <a:gd name="T119" fmla="*/ 744140 h 448"/>
                <a:gd name="T120" fmla="*/ 713642 w 416"/>
                <a:gd name="T121" fmla="*/ 759023 h 448"/>
                <a:gd name="T122" fmla="*/ 743377 w 416"/>
                <a:gd name="T123" fmla="*/ 759023 h 448"/>
                <a:gd name="T124" fmla="*/ 743377 w 416"/>
                <a:gd name="T125" fmla="*/ 744140 h 4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16" h="448">
                  <a:moveTo>
                    <a:pt x="392" y="400"/>
                  </a:moveTo>
                  <a:lnTo>
                    <a:pt x="392" y="392"/>
                  </a:lnTo>
                  <a:lnTo>
                    <a:pt x="400" y="392"/>
                  </a:lnTo>
                  <a:lnTo>
                    <a:pt x="400" y="384"/>
                  </a:lnTo>
                  <a:lnTo>
                    <a:pt x="392" y="384"/>
                  </a:lnTo>
                  <a:lnTo>
                    <a:pt x="392" y="376"/>
                  </a:lnTo>
                  <a:lnTo>
                    <a:pt x="400" y="376"/>
                  </a:lnTo>
                  <a:lnTo>
                    <a:pt x="392" y="376"/>
                  </a:lnTo>
                  <a:lnTo>
                    <a:pt x="392" y="368"/>
                  </a:lnTo>
                  <a:lnTo>
                    <a:pt x="384" y="360"/>
                  </a:lnTo>
                  <a:lnTo>
                    <a:pt x="392" y="360"/>
                  </a:lnTo>
                  <a:lnTo>
                    <a:pt x="392" y="368"/>
                  </a:lnTo>
                  <a:lnTo>
                    <a:pt x="392" y="352"/>
                  </a:lnTo>
                  <a:lnTo>
                    <a:pt x="392" y="344"/>
                  </a:lnTo>
                  <a:lnTo>
                    <a:pt x="400" y="344"/>
                  </a:lnTo>
                  <a:lnTo>
                    <a:pt x="400" y="328"/>
                  </a:lnTo>
                  <a:lnTo>
                    <a:pt x="400" y="320"/>
                  </a:lnTo>
                  <a:lnTo>
                    <a:pt x="408" y="320"/>
                  </a:lnTo>
                  <a:lnTo>
                    <a:pt x="408" y="312"/>
                  </a:lnTo>
                  <a:lnTo>
                    <a:pt x="400" y="312"/>
                  </a:lnTo>
                  <a:lnTo>
                    <a:pt x="400" y="304"/>
                  </a:lnTo>
                  <a:lnTo>
                    <a:pt x="408" y="304"/>
                  </a:lnTo>
                  <a:lnTo>
                    <a:pt x="408" y="296"/>
                  </a:lnTo>
                  <a:lnTo>
                    <a:pt x="408" y="288"/>
                  </a:lnTo>
                  <a:lnTo>
                    <a:pt x="408" y="280"/>
                  </a:lnTo>
                  <a:lnTo>
                    <a:pt x="416" y="272"/>
                  </a:lnTo>
                  <a:lnTo>
                    <a:pt x="416" y="264"/>
                  </a:lnTo>
                  <a:lnTo>
                    <a:pt x="408" y="264"/>
                  </a:lnTo>
                  <a:lnTo>
                    <a:pt x="408" y="256"/>
                  </a:lnTo>
                  <a:lnTo>
                    <a:pt x="408" y="240"/>
                  </a:lnTo>
                  <a:lnTo>
                    <a:pt x="384" y="216"/>
                  </a:lnTo>
                  <a:lnTo>
                    <a:pt x="376" y="208"/>
                  </a:lnTo>
                  <a:lnTo>
                    <a:pt x="376" y="184"/>
                  </a:lnTo>
                  <a:lnTo>
                    <a:pt x="352" y="176"/>
                  </a:lnTo>
                  <a:lnTo>
                    <a:pt x="344" y="168"/>
                  </a:lnTo>
                  <a:lnTo>
                    <a:pt x="336" y="160"/>
                  </a:lnTo>
                  <a:lnTo>
                    <a:pt x="320" y="152"/>
                  </a:lnTo>
                  <a:lnTo>
                    <a:pt x="320" y="136"/>
                  </a:lnTo>
                  <a:lnTo>
                    <a:pt x="312" y="128"/>
                  </a:lnTo>
                  <a:lnTo>
                    <a:pt x="304" y="128"/>
                  </a:lnTo>
                  <a:lnTo>
                    <a:pt x="296" y="120"/>
                  </a:lnTo>
                  <a:lnTo>
                    <a:pt x="288" y="104"/>
                  </a:lnTo>
                  <a:lnTo>
                    <a:pt x="280" y="104"/>
                  </a:lnTo>
                  <a:lnTo>
                    <a:pt x="264" y="104"/>
                  </a:lnTo>
                  <a:lnTo>
                    <a:pt x="256" y="88"/>
                  </a:lnTo>
                  <a:lnTo>
                    <a:pt x="248" y="80"/>
                  </a:lnTo>
                  <a:lnTo>
                    <a:pt x="240" y="56"/>
                  </a:lnTo>
                  <a:lnTo>
                    <a:pt x="232" y="48"/>
                  </a:lnTo>
                  <a:lnTo>
                    <a:pt x="224" y="48"/>
                  </a:lnTo>
                  <a:lnTo>
                    <a:pt x="216" y="48"/>
                  </a:lnTo>
                  <a:lnTo>
                    <a:pt x="208" y="40"/>
                  </a:lnTo>
                  <a:lnTo>
                    <a:pt x="200" y="40"/>
                  </a:lnTo>
                  <a:lnTo>
                    <a:pt x="184" y="40"/>
                  </a:lnTo>
                  <a:lnTo>
                    <a:pt x="184" y="16"/>
                  </a:lnTo>
                  <a:lnTo>
                    <a:pt x="200" y="0"/>
                  </a:lnTo>
                  <a:lnTo>
                    <a:pt x="104" y="16"/>
                  </a:lnTo>
                  <a:lnTo>
                    <a:pt x="0" y="24"/>
                  </a:lnTo>
                  <a:lnTo>
                    <a:pt x="56" y="232"/>
                  </a:lnTo>
                  <a:lnTo>
                    <a:pt x="72" y="264"/>
                  </a:lnTo>
                  <a:lnTo>
                    <a:pt x="80" y="272"/>
                  </a:lnTo>
                  <a:lnTo>
                    <a:pt x="80" y="288"/>
                  </a:lnTo>
                  <a:lnTo>
                    <a:pt x="88" y="288"/>
                  </a:lnTo>
                  <a:lnTo>
                    <a:pt x="88" y="296"/>
                  </a:lnTo>
                  <a:lnTo>
                    <a:pt x="72" y="304"/>
                  </a:lnTo>
                  <a:lnTo>
                    <a:pt x="72" y="312"/>
                  </a:lnTo>
                  <a:lnTo>
                    <a:pt x="72" y="336"/>
                  </a:lnTo>
                  <a:lnTo>
                    <a:pt x="72" y="360"/>
                  </a:lnTo>
                  <a:lnTo>
                    <a:pt x="80" y="368"/>
                  </a:lnTo>
                  <a:lnTo>
                    <a:pt x="80" y="384"/>
                  </a:lnTo>
                  <a:lnTo>
                    <a:pt x="80" y="392"/>
                  </a:lnTo>
                  <a:lnTo>
                    <a:pt x="96" y="424"/>
                  </a:lnTo>
                  <a:lnTo>
                    <a:pt x="112" y="448"/>
                  </a:lnTo>
                  <a:lnTo>
                    <a:pt x="336" y="432"/>
                  </a:lnTo>
                  <a:lnTo>
                    <a:pt x="344" y="448"/>
                  </a:lnTo>
                  <a:lnTo>
                    <a:pt x="360" y="448"/>
                  </a:lnTo>
                  <a:lnTo>
                    <a:pt x="360" y="440"/>
                  </a:lnTo>
                  <a:lnTo>
                    <a:pt x="352" y="432"/>
                  </a:lnTo>
                  <a:lnTo>
                    <a:pt x="352" y="424"/>
                  </a:lnTo>
                  <a:lnTo>
                    <a:pt x="352" y="408"/>
                  </a:lnTo>
                  <a:lnTo>
                    <a:pt x="360" y="400"/>
                  </a:lnTo>
                  <a:lnTo>
                    <a:pt x="368" y="408"/>
                  </a:lnTo>
                  <a:lnTo>
                    <a:pt x="384" y="408"/>
                  </a:lnTo>
                  <a:lnTo>
                    <a:pt x="392" y="408"/>
                  </a:lnTo>
                  <a:lnTo>
                    <a:pt x="400" y="408"/>
                  </a:lnTo>
                  <a:lnTo>
                    <a:pt x="400" y="400"/>
                  </a:lnTo>
                  <a:lnTo>
                    <a:pt x="392" y="400"/>
                  </a:lnTo>
                  <a:close/>
                </a:path>
              </a:pathLst>
            </a:custGeom>
            <a:solidFill>
              <a:srgbClr val="92D050"/>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8" name="Freeform 176"/>
            <p:cNvSpPr>
              <a:spLocks/>
            </p:cNvSpPr>
            <p:nvPr/>
          </p:nvSpPr>
          <p:spPr bwMode="auto">
            <a:xfrm>
              <a:off x="7252098" y="1469232"/>
              <a:ext cx="77390" cy="111919"/>
            </a:xfrm>
            <a:custGeom>
              <a:avLst/>
              <a:gdLst>
                <a:gd name="T0" fmla="*/ 14741 w 56"/>
                <a:gd name="T1" fmla="*/ 134303 h 80"/>
                <a:gd name="T2" fmla="*/ 14741 w 56"/>
                <a:gd name="T3" fmla="*/ 134303 h 80"/>
                <a:gd name="T4" fmla="*/ 14741 w 56"/>
                <a:gd name="T5" fmla="*/ 149225 h 80"/>
                <a:gd name="T6" fmla="*/ 14741 w 56"/>
                <a:gd name="T7" fmla="*/ 149225 h 80"/>
                <a:gd name="T8" fmla="*/ 29482 w 56"/>
                <a:gd name="T9" fmla="*/ 149225 h 80"/>
                <a:gd name="T10" fmla="*/ 29482 w 56"/>
                <a:gd name="T11" fmla="*/ 149225 h 80"/>
                <a:gd name="T12" fmla="*/ 44223 w 56"/>
                <a:gd name="T13" fmla="*/ 134303 h 80"/>
                <a:gd name="T14" fmla="*/ 58964 w 56"/>
                <a:gd name="T15" fmla="*/ 119380 h 80"/>
                <a:gd name="T16" fmla="*/ 58964 w 56"/>
                <a:gd name="T17" fmla="*/ 119380 h 80"/>
                <a:gd name="T18" fmla="*/ 73705 w 56"/>
                <a:gd name="T19" fmla="*/ 119380 h 80"/>
                <a:gd name="T20" fmla="*/ 73705 w 56"/>
                <a:gd name="T21" fmla="*/ 119380 h 80"/>
                <a:gd name="T22" fmla="*/ 73705 w 56"/>
                <a:gd name="T23" fmla="*/ 104458 h 80"/>
                <a:gd name="T24" fmla="*/ 58964 w 56"/>
                <a:gd name="T25" fmla="*/ 44768 h 80"/>
                <a:gd name="T26" fmla="*/ 58964 w 56"/>
                <a:gd name="T27" fmla="*/ 44768 h 80"/>
                <a:gd name="T28" fmla="*/ 58964 w 56"/>
                <a:gd name="T29" fmla="*/ 44768 h 80"/>
                <a:gd name="T30" fmla="*/ 58964 w 56"/>
                <a:gd name="T31" fmla="*/ 44768 h 80"/>
                <a:gd name="T32" fmla="*/ 73705 w 56"/>
                <a:gd name="T33" fmla="*/ 59690 h 80"/>
                <a:gd name="T34" fmla="*/ 73705 w 56"/>
                <a:gd name="T35" fmla="*/ 59690 h 80"/>
                <a:gd name="T36" fmla="*/ 88446 w 56"/>
                <a:gd name="T37" fmla="*/ 59690 h 80"/>
                <a:gd name="T38" fmla="*/ 103187 w 56"/>
                <a:gd name="T39" fmla="*/ 89535 h 80"/>
                <a:gd name="T40" fmla="*/ 103187 w 56"/>
                <a:gd name="T41" fmla="*/ 89535 h 80"/>
                <a:gd name="T42" fmla="*/ 103187 w 56"/>
                <a:gd name="T43" fmla="*/ 89535 h 80"/>
                <a:gd name="T44" fmla="*/ 103187 w 56"/>
                <a:gd name="T45" fmla="*/ 89535 h 80"/>
                <a:gd name="T46" fmla="*/ 103187 w 56"/>
                <a:gd name="T47" fmla="*/ 59690 h 80"/>
                <a:gd name="T48" fmla="*/ 88446 w 56"/>
                <a:gd name="T49" fmla="*/ 59690 h 80"/>
                <a:gd name="T50" fmla="*/ 73705 w 56"/>
                <a:gd name="T51" fmla="*/ 44768 h 80"/>
                <a:gd name="T52" fmla="*/ 73705 w 56"/>
                <a:gd name="T53" fmla="*/ 44768 h 80"/>
                <a:gd name="T54" fmla="*/ 73705 w 56"/>
                <a:gd name="T55" fmla="*/ 44768 h 80"/>
                <a:gd name="T56" fmla="*/ 58964 w 56"/>
                <a:gd name="T57" fmla="*/ 29845 h 80"/>
                <a:gd name="T58" fmla="*/ 58964 w 56"/>
                <a:gd name="T59" fmla="*/ 29845 h 80"/>
                <a:gd name="T60" fmla="*/ 58964 w 56"/>
                <a:gd name="T61" fmla="*/ 29845 h 80"/>
                <a:gd name="T62" fmla="*/ 58964 w 56"/>
                <a:gd name="T63" fmla="*/ 29845 h 80"/>
                <a:gd name="T64" fmla="*/ 44223 w 56"/>
                <a:gd name="T65" fmla="*/ 0 h 80"/>
                <a:gd name="T66" fmla="*/ 44223 w 56"/>
                <a:gd name="T67" fmla="*/ 0 h 80"/>
                <a:gd name="T68" fmla="*/ 0 w 56"/>
                <a:gd name="T69" fmla="*/ 14923 h 80"/>
                <a:gd name="T70" fmla="*/ 0 w 56"/>
                <a:gd name="T71" fmla="*/ 14923 h 80"/>
                <a:gd name="T72" fmla="*/ 29482 w 56"/>
                <a:gd name="T73" fmla="*/ 119380 h 80"/>
                <a:gd name="T74" fmla="*/ 29482 w 56"/>
                <a:gd name="T75" fmla="*/ 119380 h 80"/>
                <a:gd name="T76" fmla="*/ 14741 w 56"/>
                <a:gd name="T77" fmla="*/ 134303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6" h="80">
                  <a:moveTo>
                    <a:pt x="8" y="72"/>
                  </a:moveTo>
                  <a:lnTo>
                    <a:pt x="8" y="72"/>
                  </a:lnTo>
                  <a:lnTo>
                    <a:pt x="8" y="80"/>
                  </a:lnTo>
                  <a:lnTo>
                    <a:pt x="16" y="80"/>
                  </a:lnTo>
                  <a:lnTo>
                    <a:pt x="24" y="72"/>
                  </a:lnTo>
                  <a:lnTo>
                    <a:pt x="32" y="64"/>
                  </a:lnTo>
                  <a:lnTo>
                    <a:pt x="40" y="64"/>
                  </a:lnTo>
                  <a:lnTo>
                    <a:pt x="40" y="56"/>
                  </a:lnTo>
                  <a:lnTo>
                    <a:pt x="32" y="24"/>
                  </a:lnTo>
                  <a:lnTo>
                    <a:pt x="40" y="32"/>
                  </a:lnTo>
                  <a:lnTo>
                    <a:pt x="48" y="32"/>
                  </a:lnTo>
                  <a:lnTo>
                    <a:pt x="56" y="48"/>
                  </a:lnTo>
                  <a:lnTo>
                    <a:pt x="56" y="32"/>
                  </a:lnTo>
                  <a:lnTo>
                    <a:pt x="48" y="32"/>
                  </a:lnTo>
                  <a:lnTo>
                    <a:pt x="40" y="24"/>
                  </a:lnTo>
                  <a:lnTo>
                    <a:pt x="32" y="16"/>
                  </a:lnTo>
                  <a:lnTo>
                    <a:pt x="24" y="0"/>
                  </a:lnTo>
                  <a:lnTo>
                    <a:pt x="0" y="8"/>
                  </a:lnTo>
                  <a:lnTo>
                    <a:pt x="16" y="64"/>
                  </a:lnTo>
                  <a:lnTo>
                    <a:pt x="8" y="72"/>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177"/>
            <p:cNvSpPr>
              <a:spLocks/>
            </p:cNvSpPr>
            <p:nvPr/>
          </p:nvSpPr>
          <p:spPr bwMode="auto">
            <a:xfrm>
              <a:off x="7060406" y="1610916"/>
              <a:ext cx="201216" cy="122634"/>
            </a:xfrm>
            <a:custGeom>
              <a:avLst/>
              <a:gdLst>
                <a:gd name="T0" fmla="*/ 0 w 144"/>
                <a:gd name="T1" fmla="*/ 163512 h 88"/>
                <a:gd name="T2" fmla="*/ 0 w 144"/>
                <a:gd name="T3" fmla="*/ 148647 h 88"/>
                <a:gd name="T4" fmla="*/ 14905 w 144"/>
                <a:gd name="T5" fmla="*/ 118918 h 88"/>
                <a:gd name="T6" fmla="*/ 29810 w 144"/>
                <a:gd name="T7" fmla="*/ 104053 h 88"/>
                <a:gd name="T8" fmla="*/ 44715 w 144"/>
                <a:gd name="T9" fmla="*/ 89188 h 88"/>
                <a:gd name="T10" fmla="*/ 59620 w 144"/>
                <a:gd name="T11" fmla="*/ 74324 h 88"/>
                <a:gd name="T12" fmla="*/ 89429 w 144"/>
                <a:gd name="T13" fmla="*/ 74324 h 88"/>
                <a:gd name="T14" fmla="*/ 89429 w 144"/>
                <a:gd name="T15" fmla="*/ 74324 h 88"/>
                <a:gd name="T16" fmla="*/ 119239 w 144"/>
                <a:gd name="T17" fmla="*/ 59459 h 88"/>
                <a:gd name="T18" fmla="*/ 163954 w 144"/>
                <a:gd name="T19" fmla="*/ 44594 h 88"/>
                <a:gd name="T20" fmla="*/ 208668 w 144"/>
                <a:gd name="T21" fmla="*/ 0 h 88"/>
                <a:gd name="T22" fmla="*/ 208668 w 144"/>
                <a:gd name="T23" fmla="*/ 14865 h 88"/>
                <a:gd name="T24" fmla="*/ 193764 w 144"/>
                <a:gd name="T25" fmla="*/ 29729 h 88"/>
                <a:gd name="T26" fmla="*/ 178859 w 144"/>
                <a:gd name="T27" fmla="*/ 44594 h 88"/>
                <a:gd name="T28" fmla="*/ 178859 w 144"/>
                <a:gd name="T29" fmla="*/ 59459 h 88"/>
                <a:gd name="T30" fmla="*/ 178859 w 144"/>
                <a:gd name="T31" fmla="*/ 59459 h 88"/>
                <a:gd name="T32" fmla="*/ 178859 w 144"/>
                <a:gd name="T33" fmla="*/ 59459 h 88"/>
                <a:gd name="T34" fmla="*/ 178859 w 144"/>
                <a:gd name="T35" fmla="*/ 74324 h 88"/>
                <a:gd name="T36" fmla="*/ 178859 w 144"/>
                <a:gd name="T37" fmla="*/ 74324 h 88"/>
                <a:gd name="T38" fmla="*/ 193764 w 144"/>
                <a:gd name="T39" fmla="*/ 59459 h 88"/>
                <a:gd name="T40" fmla="*/ 193764 w 144"/>
                <a:gd name="T41" fmla="*/ 59459 h 88"/>
                <a:gd name="T42" fmla="*/ 208668 w 144"/>
                <a:gd name="T43" fmla="*/ 29729 h 88"/>
                <a:gd name="T44" fmla="*/ 238478 w 144"/>
                <a:gd name="T45" fmla="*/ 14865 h 88"/>
                <a:gd name="T46" fmla="*/ 238478 w 144"/>
                <a:gd name="T47" fmla="*/ 14865 h 88"/>
                <a:gd name="T48" fmla="*/ 253383 w 144"/>
                <a:gd name="T49" fmla="*/ 0 h 88"/>
                <a:gd name="T50" fmla="*/ 268288 w 144"/>
                <a:gd name="T51" fmla="*/ 0 h 88"/>
                <a:gd name="T52" fmla="*/ 268288 w 144"/>
                <a:gd name="T53" fmla="*/ 14865 h 88"/>
                <a:gd name="T54" fmla="*/ 178859 w 144"/>
                <a:gd name="T55" fmla="*/ 89188 h 88"/>
                <a:gd name="T56" fmla="*/ 134144 w 144"/>
                <a:gd name="T57" fmla="*/ 118918 h 88"/>
                <a:gd name="T58" fmla="*/ 134144 w 144"/>
                <a:gd name="T59" fmla="*/ 118918 h 88"/>
                <a:gd name="T60" fmla="*/ 149049 w 144"/>
                <a:gd name="T61" fmla="*/ 89188 h 88"/>
                <a:gd name="T62" fmla="*/ 149049 w 144"/>
                <a:gd name="T63" fmla="*/ 89188 h 88"/>
                <a:gd name="T64" fmla="*/ 104334 w 144"/>
                <a:gd name="T65" fmla="*/ 104053 h 88"/>
                <a:gd name="T66" fmla="*/ 59620 w 144"/>
                <a:gd name="T67" fmla="*/ 133783 h 88"/>
                <a:gd name="T68" fmla="*/ 14905 w 144"/>
                <a:gd name="T69" fmla="*/ 163512 h 88"/>
                <a:gd name="T70" fmla="*/ 29810 w 144"/>
                <a:gd name="T71" fmla="*/ 163512 h 88"/>
                <a:gd name="T72" fmla="*/ 29810 w 144"/>
                <a:gd name="T73" fmla="*/ 148647 h 88"/>
                <a:gd name="T74" fmla="*/ 0 w 144"/>
                <a:gd name="T75" fmla="*/ 163512 h 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44" h="88">
                  <a:moveTo>
                    <a:pt x="0" y="88"/>
                  </a:moveTo>
                  <a:lnTo>
                    <a:pt x="0" y="88"/>
                  </a:lnTo>
                  <a:lnTo>
                    <a:pt x="0" y="80"/>
                  </a:lnTo>
                  <a:lnTo>
                    <a:pt x="0" y="72"/>
                  </a:lnTo>
                  <a:lnTo>
                    <a:pt x="8" y="64"/>
                  </a:lnTo>
                  <a:lnTo>
                    <a:pt x="16" y="64"/>
                  </a:lnTo>
                  <a:lnTo>
                    <a:pt x="16" y="56"/>
                  </a:lnTo>
                  <a:lnTo>
                    <a:pt x="16" y="48"/>
                  </a:lnTo>
                  <a:lnTo>
                    <a:pt x="24" y="48"/>
                  </a:lnTo>
                  <a:lnTo>
                    <a:pt x="32" y="40"/>
                  </a:lnTo>
                  <a:lnTo>
                    <a:pt x="48" y="40"/>
                  </a:lnTo>
                  <a:lnTo>
                    <a:pt x="48" y="32"/>
                  </a:lnTo>
                  <a:lnTo>
                    <a:pt x="64" y="32"/>
                  </a:lnTo>
                  <a:lnTo>
                    <a:pt x="88" y="24"/>
                  </a:lnTo>
                  <a:lnTo>
                    <a:pt x="104" y="0"/>
                  </a:lnTo>
                  <a:lnTo>
                    <a:pt x="112" y="0"/>
                  </a:lnTo>
                  <a:lnTo>
                    <a:pt x="112" y="8"/>
                  </a:lnTo>
                  <a:lnTo>
                    <a:pt x="104" y="8"/>
                  </a:lnTo>
                  <a:lnTo>
                    <a:pt x="104" y="16"/>
                  </a:lnTo>
                  <a:lnTo>
                    <a:pt x="96" y="24"/>
                  </a:lnTo>
                  <a:lnTo>
                    <a:pt x="96" y="32"/>
                  </a:lnTo>
                  <a:lnTo>
                    <a:pt x="96" y="40"/>
                  </a:lnTo>
                  <a:lnTo>
                    <a:pt x="104" y="32"/>
                  </a:lnTo>
                  <a:lnTo>
                    <a:pt x="104" y="24"/>
                  </a:lnTo>
                  <a:lnTo>
                    <a:pt x="112" y="16"/>
                  </a:lnTo>
                  <a:lnTo>
                    <a:pt x="120" y="8"/>
                  </a:lnTo>
                  <a:lnTo>
                    <a:pt x="128" y="8"/>
                  </a:lnTo>
                  <a:lnTo>
                    <a:pt x="136" y="8"/>
                  </a:lnTo>
                  <a:lnTo>
                    <a:pt x="136" y="0"/>
                  </a:lnTo>
                  <a:lnTo>
                    <a:pt x="144" y="0"/>
                  </a:lnTo>
                  <a:lnTo>
                    <a:pt x="144" y="8"/>
                  </a:lnTo>
                  <a:lnTo>
                    <a:pt x="128" y="16"/>
                  </a:lnTo>
                  <a:lnTo>
                    <a:pt x="96" y="48"/>
                  </a:lnTo>
                  <a:lnTo>
                    <a:pt x="80" y="56"/>
                  </a:lnTo>
                  <a:lnTo>
                    <a:pt x="72" y="64"/>
                  </a:lnTo>
                  <a:lnTo>
                    <a:pt x="80" y="56"/>
                  </a:lnTo>
                  <a:lnTo>
                    <a:pt x="80" y="48"/>
                  </a:lnTo>
                  <a:lnTo>
                    <a:pt x="64" y="56"/>
                  </a:lnTo>
                  <a:lnTo>
                    <a:pt x="56" y="56"/>
                  </a:lnTo>
                  <a:lnTo>
                    <a:pt x="48" y="64"/>
                  </a:lnTo>
                  <a:lnTo>
                    <a:pt x="32" y="72"/>
                  </a:lnTo>
                  <a:lnTo>
                    <a:pt x="16" y="88"/>
                  </a:lnTo>
                  <a:lnTo>
                    <a:pt x="8" y="88"/>
                  </a:lnTo>
                  <a:lnTo>
                    <a:pt x="16" y="88"/>
                  </a:lnTo>
                  <a:lnTo>
                    <a:pt x="16" y="80"/>
                  </a:lnTo>
                  <a:lnTo>
                    <a:pt x="8" y="80"/>
                  </a:lnTo>
                  <a:lnTo>
                    <a:pt x="0" y="88"/>
                  </a:lnTo>
                  <a:close/>
                </a:path>
              </a:pathLst>
            </a:custGeom>
            <a:no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90" name="Rectangle 184"/>
            <p:cNvSpPr>
              <a:spLocks noChangeArrowheads="1"/>
            </p:cNvSpPr>
            <p:nvPr/>
          </p:nvSpPr>
          <p:spPr bwMode="auto">
            <a:xfrm>
              <a:off x="3373042" y="952501"/>
              <a:ext cx="336631"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MONTANA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Rectangle 185"/>
            <p:cNvSpPr>
              <a:spLocks noChangeArrowheads="1"/>
            </p:cNvSpPr>
            <p:nvPr/>
          </p:nvSpPr>
          <p:spPr bwMode="auto">
            <a:xfrm>
              <a:off x="3373041" y="1543051"/>
              <a:ext cx="338234"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WYOMING</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Rectangle 186"/>
            <p:cNvSpPr>
              <a:spLocks noChangeArrowheads="1"/>
            </p:cNvSpPr>
            <p:nvPr/>
          </p:nvSpPr>
          <p:spPr bwMode="auto">
            <a:xfrm>
              <a:off x="2805113" y="1373982"/>
              <a:ext cx="21320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IDAHO</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Rectangle 187"/>
            <p:cNvSpPr>
              <a:spLocks noChangeArrowheads="1"/>
            </p:cNvSpPr>
            <p:nvPr/>
          </p:nvSpPr>
          <p:spPr bwMode="auto">
            <a:xfrm>
              <a:off x="2159794" y="750094"/>
              <a:ext cx="464871"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WASHINGTON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Rectangle 188"/>
            <p:cNvSpPr>
              <a:spLocks noChangeArrowheads="1"/>
            </p:cNvSpPr>
            <p:nvPr/>
          </p:nvSpPr>
          <p:spPr bwMode="auto">
            <a:xfrm>
              <a:off x="2137172" y="1152526"/>
              <a:ext cx="299762"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OREGON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5" name="Rectangle 189"/>
            <p:cNvSpPr>
              <a:spLocks noChangeArrowheads="1"/>
            </p:cNvSpPr>
            <p:nvPr/>
          </p:nvSpPr>
          <p:spPr bwMode="auto">
            <a:xfrm>
              <a:off x="2382441" y="1876426"/>
              <a:ext cx="275717"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NEVADA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 name="Rectangle 190"/>
            <p:cNvSpPr>
              <a:spLocks noChangeArrowheads="1"/>
            </p:cNvSpPr>
            <p:nvPr/>
          </p:nvSpPr>
          <p:spPr bwMode="auto">
            <a:xfrm>
              <a:off x="2983706" y="2055019"/>
              <a:ext cx="182742"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UTAH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7" name="Rectangle 191"/>
            <p:cNvSpPr>
              <a:spLocks noChangeArrowheads="1"/>
            </p:cNvSpPr>
            <p:nvPr/>
          </p:nvSpPr>
          <p:spPr bwMode="auto">
            <a:xfrm>
              <a:off x="2037160" y="2433638"/>
              <a:ext cx="403957"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CALIFORNIA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8" name="Rectangle 192"/>
            <p:cNvSpPr>
              <a:spLocks noChangeArrowheads="1"/>
            </p:cNvSpPr>
            <p:nvPr/>
          </p:nvSpPr>
          <p:spPr bwMode="auto">
            <a:xfrm>
              <a:off x="2783681" y="2656285"/>
              <a:ext cx="299762"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ARIZONA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9" name="Rectangle 193"/>
            <p:cNvSpPr>
              <a:spLocks noChangeArrowheads="1"/>
            </p:cNvSpPr>
            <p:nvPr/>
          </p:nvSpPr>
          <p:spPr bwMode="auto">
            <a:xfrm>
              <a:off x="4188619" y="928688"/>
              <a:ext cx="258084"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NORTH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0" name="Rectangle 194"/>
            <p:cNvSpPr>
              <a:spLocks noChangeArrowheads="1"/>
            </p:cNvSpPr>
            <p:nvPr/>
          </p:nvSpPr>
          <p:spPr bwMode="auto">
            <a:xfrm>
              <a:off x="4188619" y="1006079"/>
              <a:ext cx="27732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DAKOTA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 name="Rectangle 195"/>
            <p:cNvSpPr>
              <a:spLocks noChangeArrowheads="1"/>
            </p:cNvSpPr>
            <p:nvPr/>
          </p:nvSpPr>
          <p:spPr bwMode="auto">
            <a:xfrm>
              <a:off x="4177903" y="1364457"/>
              <a:ext cx="254878"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SOUTH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2" name="Rectangle 196"/>
            <p:cNvSpPr>
              <a:spLocks noChangeArrowheads="1"/>
            </p:cNvSpPr>
            <p:nvPr/>
          </p:nvSpPr>
          <p:spPr bwMode="auto">
            <a:xfrm>
              <a:off x="4177904" y="1443038"/>
              <a:ext cx="27732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DAKOTA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 name="Rectangle 197"/>
            <p:cNvSpPr>
              <a:spLocks noChangeArrowheads="1"/>
            </p:cNvSpPr>
            <p:nvPr/>
          </p:nvSpPr>
          <p:spPr bwMode="auto">
            <a:xfrm>
              <a:off x="4199335" y="1810942"/>
              <a:ext cx="365485"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NEBRASKA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4" name="Rectangle 198"/>
            <p:cNvSpPr>
              <a:spLocks noChangeArrowheads="1"/>
            </p:cNvSpPr>
            <p:nvPr/>
          </p:nvSpPr>
          <p:spPr bwMode="auto">
            <a:xfrm>
              <a:off x="3463529" y="2112169"/>
              <a:ext cx="384721"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COLORADO</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5" name="Rectangle 199"/>
            <p:cNvSpPr>
              <a:spLocks noChangeArrowheads="1"/>
            </p:cNvSpPr>
            <p:nvPr/>
          </p:nvSpPr>
          <p:spPr bwMode="auto">
            <a:xfrm>
              <a:off x="3373041" y="2824163"/>
              <a:ext cx="442429"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NEW MEXICO</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6" name="Rectangle 200"/>
            <p:cNvSpPr>
              <a:spLocks noChangeArrowheads="1"/>
            </p:cNvSpPr>
            <p:nvPr/>
          </p:nvSpPr>
          <p:spPr bwMode="auto">
            <a:xfrm>
              <a:off x="4277916" y="3225404"/>
              <a:ext cx="221214"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TEXAS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Rectangle 201"/>
            <p:cNvSpPr>
              <a:spLocks noChangeArrowheads="1"/>
            </p:cNvSpPr>
            <p:nvPr/>
          </p:nvSpPr>
          <p:spPr bwMode="auto">
            <a:xfrm>
              <a:off x="4400551" y="2701529"/>
              <a:ext cx="381515"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OKLAHOMA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8" name="Rectangle 202"/>
            <p:cNvSpPr>
              <a:spLocks noChangeArrowheads="1"/>
            </p:cNvSpPr>
            <p:nvPr/>
          </p:nvSpPr>
          <p:spPr bwMode="auto">
            <a:xfrm>
              <a:off x="4344591" y="2244329"/>
              <a:ext cx="27251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KANSAS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9" name="Rectangle 203"/>
            <p:cNvSpPr>
              <a:spLocks noChangeArrowheads="1"/>
            </p:cNvSpPr>
            <p:nvPr/>
          </p:nvSpPr>
          <p:spPr bwMode="auto">
            <a:xfrm>
              <a:off x="4970860" y="2668192"/>
              <a:ext cx="365485"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ARKANSAS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 name="Rectangle 204"/>
            <p:cNvSpPr>
              <a:spLocks noChangeArrowheads="1"/>
            </p:cNvSpPr>
            <p:nvPr/>
          </p:nvSpPr>
          <p:spPr bwMode="auto">
            <a:xfrm>
              <a:off x="5070873" y="3358754"/>
              <a:ext cx="359073" cy="80791"/>
            </a:xfrm>
            <a:prstGeom prst="rect">
              <a:avLst/>
            </a:prstGeom>
            <a:solidFill>
              <a:srgbClr val="92D050"/>
            </a:solid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LOUISIANA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1" name="Rectangle 205"/>
            <p:cNvSpPr>
              <a:spLocks noChangeArrowheads="1"/>
            </p:cNvSpPr>
            <p:nvPr/>
          </p:nvSpPr>
          <p:spPr bwMode="auto">
            <a:xfrm>
              <a:off x="4981575" y="2322910"/>
              <a:ext cx="333425"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MISSOURI</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 name="Rectangle 206"/>
            <p:cNvSpPr>
              <a:spLocks noChangeArrowheads="1"/>
            </p:cNvSpPr>
            <p:nvPr/>
          </p:nvSpPr>
          <p:spPr bwMode="auto">
            <a:xfrm>
              <a:off x="4892279" y="1708548"/>
              <a:ext cx="18114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IOWA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3" name="Rectangle 207"/>
            <p:cNvSpPr>
              <a:spLocks noChangeArrowheads="1"/>
            </p:cNvSpPr>
            <p:nvPr/>
          </p:nvSpPr>
          <p:spPr bwMode="auto">
            <a:xfrm>
              <a:off x="4736307" y="952501"/>
              <a:ext cx="400751"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MINNESOTA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 name="Rectangle 208"/>
            <p:cNvSpPr>
              <a:spLocks noChangeArrowheads="1"/>
            </p:cNvSpPr>
            <p:nvPr/>
          </p:nvSpPr>
          <p:spPr bwMode="auto">
            <a:xfrm>
              <a:off x="5137547" y="1275160"/>
              <a:ext cx="38953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WISCONSIN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 name="Rectangle 209"/>
            <p:cNvSpPr>
              <a:spLocks noChangeArrowheads="1"/>
            </p:cNvSpPr>
            <p:nvPr/>
          </p:nvSpPr>
          <p:spPr bwMode="auto">
            <a:xfrm>
              <a:off x="5293519" y="2055019"/>
              <a:ext cx="27732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ILLINOIS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Rectangle 210"/>
            <p:cNvSpPr>
              <a:spLocks noChangeArrowheads="1"/>
            </p:cNvSpPr>
            <p:nvPr/>
          </p:nvSpPr>
          <p:spPr bwMode="auto">
            <a:xfrm>
              <a:off x="5694760" y="1999060"/>
              <a:ext cx="27251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INDIANA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7" name="Rectangle 211"/>
            <p:cNvSpPr>
              <a:spLocks noChangeArrowheads="1"/>
            </p:cNvSpPr>
            <p:nvPr/>
          </p:nvSpPr>
          <p:spPr bwMode="auto">
            <a:xfrm>
              <a:off x="5728098" y="2366963"/>
              <a:ext cx="365485"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KENTUCKY</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8" name="Rectangle 212"/>
            <p:cNvSpPr>
              <a:spLocks noChangeArrowheads="1"/>
            </p:cNvSpPr>
            <p:nvPr/>
          </p:nvSpPr>
          <p:spPr bwMode="auto">
            <a:xfrm>
              <a:off x="5594748" y="2590801"/>
              <a:ext cx="407163"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TENNESSEE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9" name="Rectangle 213"/>
            <p:cNvSpPr>
              <a:spLocks noChangeArrowheads="1"/>
            </p:cNvSpPr>
            <p:nvPr/>
          </p:nvSpPr>
          <p:spPr bwMode="auto">
            <a:xfrm>
              <a:off x="5393531" y="2946798"/>
              <a:ext cx="16511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MISS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Rectangle 214"/>
            <p:cNvSpPr>
              <a:spLocks noChangeArrowheads="1"/>
            </p:cNvSpPr>
            <p:nvPr/>
          </p:nvSpPr>
          <p:spPr bwMode="auto">
            <a:xfrm>
              <a:off x="5672138" y="3057526"/>
              <a:ext cx="317395" cy="80791"/>
            </a:xfrm>
            <a:prstGeom prst="rect">
              <a:avLst/>
            </a:prstGeom>
            <a:solidFill>
              <a:srgbClr val="92D050"/>
            </a:solid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ALABAMA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1" name="Rectangle 215"/>
            <p:cNvSpPr>
              <a:spLocks noChangeArrowheads="1"/>
            </p:cNvSpPr>
            <p:nvPr/>
          </p:nvSpPr>
          <p:spPr bwMode="auto">
            <a:xfrm>
              <a:off x="6062663" y="2968229"/>
              <a:ext cx="315792"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GEORGIA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 name="Rectangle 216"/>
            <p:cNvSpPr>
              <a:spLocks noChangeArrowheads="1"/>
            </p:cNvSpPr>
            <p:nvPr/>
          </p:nvSpPr>
          <p:spPr bwMode="auto">
            <a:xfrm>
              <a:off x="6151960" y="3325417"/>
              <a:ext cx="291747"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FLORIDA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3" name="Rectangle 217"/>
            <p:cNvSpPr>
              <a:spLocks noChangeArrowheads="1"/>
            </p:cNvSpPr>
            <p:nvPr/>
          </p:nvSpPr>
          <p:spPr bwMode="auto">
            <a:xfrm>
              <a:off x="6419850" y="2713435"/>
              <a:ext cx="235642"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SOUTH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Rectangle 218"/>
            <p:cNvSpPr>
              <a:spLocks noChangeArrowheads="1"/>
            </p:cNvSpPr>
            <p:nvPr/>
          </p:nvSpPr>
          <p:spPr bwMode="auto">
            <a:xfrm>
              <a:off x="6419851" y="2790826"/>
              <a:ext cx="343043" cy="80791"/>
            </a:xfrm>
            <a:prstGeom prst="rect">
              <a:avLst/>
            </a:prstGeom>
            <a:solidFill>
              <a:srgbClr val="92D050"/>
            </a:solid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CAROLINA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5" name="Rectangle 219"/>
            <p:cNvSpPr>
              <a:spLocks noChangeArrowheads="1"/>
            </p:cNvSpPr>
            <p:nvPr/>
          </p:nvSpPr>
          <p:spPr bwMode="auto">
            <a:xfrm>
              <a:off x="6497241" y="2444354"/>
              <a:ext cx="258084"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NORTH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6" name="Rectangle 220"/>
            <p:cNvSpPr>
              <a:spLocks noChangeArrowheads="1"/>
            </p:cNvSpPr>
            <p:nvPr/>
          </p:nvSpPr>
          <p:spPr bwMode="auto">
            <a:xfrm>
              <a:off x="6497242" y="2522935"/>
              <a:ext cx="343043"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CAROLINA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7" name="Rectangle 221"/>
            <p:cNvSpPr>
              <a:spLocks noChangeArrowheads="1"/>
            </p:cNvSpPr>
            <p:nvPr/>
          </p:nvSpPr>
          <p:spPr bwMode="auto">
            <a:xfrm>
              <a:off x="6542485" y="2277667"/>
              <a:ext cx="296556"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VIRGINIA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8" name="Rectangle 222"/>
            <p:cNvSpPr>
              <a:spLocks noChangeArrowheads="1"/>
            </p:cNvSpPr>
            <p:nvPr/>
          </p:nvSpPr>
          <p:spPr bwMode="auto">
            <a:xfrm>
              <a:off x="6307931" y="2155032"/>
              <a:ext cx="109004"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WV</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 name="Rectangle 223"/>
            <p:cNvSpPr>
              <a:spLocks noChangeArrowheads="1"/>
            </p:cNvSpPr>
            <p:nvPr/>
          </p:nvSpPr>
          <p:spPr bwMode="auto">
            <a:xfrm>
              <a:off x="6062663" y="1900238"/>
              <a:ext cx="173124"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OHIO</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0" name="Rectangle 224"/>
            <p:cNvSpPr>
              <a:spLocks noChangeArrowheads="1"/>
            </p:cNvSpPr>
            <p:nvPr/>
          </p:nvSpPr>
          <p:spPr bwMode="auto">
            <a:xfrm>
              <a:off x="5740004" y="1496617"/>
              <a:ext cx="336631"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MICHIGAN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1" name="Rectangle 225"/>
            <p:cNvSpPr>
              <a:spLocks noChangeArrowheads="1"/>
            </p:cNvSpPr>
            <p:nvPr/>
          </p:nvSpPr>
          <p:spPr bwMode="auto">
            <a:xfrm>
              <a:off x="6619875" y="1453754"/>
              <a:ext cx="367088"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NEW YORK</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2" name="Rectangle 226"/>
            <p:cNvSpPr>
              <a:spLocks noChangeArrowheads="1"/>
            </p:cNvSpPr>
            <p:nvPr/>
          </p:nvSpPr>
          <p:spPr bwMode="auto">
            <a:xfrm>
              <a:off x="6553200" y="1741885"/>
              <a:ext cx="185948"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PENN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3" name="Rectangle 227"/>
            <p:cNvSpPr>
              <a:spLocks noChangeArrowheads="1"/>
            </p:cNvSpPr>
            <p:nvPr/>
          </p:nvSpPr>
          <p:spPr bwMode="auto">
            <a:xfrm>
              <a:off x="7044929" y="2121694"/>
              <a:ext cx="371897"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MARYLAND</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4" name="Rectangle 228"/>
            <p:cNvSpPr>
              <a:spLocks noChangeArrowheads="1"/>
            </p:cNvSpPr>
            <p:nvPr/>
          </p:nvSpPr>
          <p:spPr bwMode="auto">
            <a:xfrm>
              <a:off x="7053262" y="1953817"/>
              <a:ext cx="376706"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DELAWARE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5" name="Rectangle 229"/>
            <p:cNvSpPr>
              <a:spLocks noChangeArrowheads="1"/>
            </p:cNvSpPr>
            <p:nvPr/>
          </p:nvSpPr>
          <p:spPr bwMode="auto">
            <a:xfrm>
              <a:off x="7119937" y="1741885"/>
              <a:ext cx="157094"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NEW</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 name="Rectangle 230"/>
            <p:cNvSpPr>
              <a:spLocks noChangeArrowheads="1"/>
            </p:cNvSpPr>
            <p:nvPr/>
          </p:nvSpPr>
          <p:spPr bwMode="auto">
            <a:xfrm>
              <a:off x="7118747" y="1820467"/>
              <a:ext cx="26129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JERSEY</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7" name="Rectangle 231"/>
            <p:cNvSpPr>
              <a:spLocks noChangeArrowheads="1"/>
            </p:cNvSpPr>
            <p:nvPr/>
          </p:nvSpPr>
          <p:spPr bwMode="auto">
            <a:xfrm>
              <a:off x="7242572" y="1619251"/>
              <a:ext cx="19717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 name="Rectangle 232"/>
            <p:cNvSpPr>
              <a:spLocks noChangeArrowheads="1"/>
            </p:cNvSpPr>
            <p:nvPr/>
          </p:nvSpPr>
          <p:spPr bwMode="auto">
            <a:xfrm>
              <a:off x="7346156" y="1543051"/>
              <a:ext cx="67326"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RI</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9" name="Rectangle 233"/>
            <p:cNvSpPr>
              <a:spLocks noChangeArrowheads="1"/>
            </p:cNvSpPr>
            <p:nvPr/>
          </p:nvSpPr>
          <p:spPr bwMode="auto">
            <a:xfrm>
              <a:off x="7379494" y="1307307"/>
              <a:ext cx="190758"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MASS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0" name="Rectangle 234"/>
            <p:cNvSpPr>
              <a:spLocks noChangeArrowheads="1"/>
            </p:cNvSpPr>
            <p:nvPr/>
          </p:nvSpPr>
          <p:spPr bwMode="auto">
            <a:xfrm>
              <a:off x="7266385" y="940594"/>
              <a:ext cx="21320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MAINE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1" name="Rectangle 235"/>
            <p:cNvSpPr>
              <a:spLocks noChangeArrowheads="1"/>
            </p:cNvSpPr>
            <p:nvPr/>
          </p:nvSpPr>
          <p:spPr bwMode="auto">
            <a:xfrm>
              <a:off x="7010400" y="1107282"/>
              <a:ext cx="86562"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VT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 name="Rectangle 236"/>
            <p:cNvSpPr>
              <a:spLocks noChangeArrowheads="1"/>
            </p:cNvSpPr>
            <p:nvPr/>
          </p:nvSpPr>
          <p:spPr bwMode="auto">
            <a:xfrm>
              <a:off x="7155656" y="1241823"/>
              <a:ext cx="96180" cy="80791"/>
            </a:xfrm>
            <a:prstGeom prst="rect">
              <a:avLst/>
            </a:prstGeom>
            <a:noFill/>
            <a:ln>
              <a:noFill/>
            </a:ln>
          </p:spPr>
          <p:txBody>
            <a:bodyPr wrap="none" lIns="0" tIns="0" rIns="0" bIns="0">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NH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 name="TextBox 3"/>
          <p:cNvSpPr txBox="1"/>
          <p:nvPr/>
        </p:nvSpPr>
        <p:spPr>
          <a:xfrm>
            <a:off x="5337862" y="1382388"/>
            <a:ext cx="3750663" cy="36933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 create a Southern group to define and prioritize needs to resolve Delusional Infestations (DI) better,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 develop outputs to describe DI and how entomology, Extension, and pest management professionals can assist DI sufferers safely, caringly and respectfully to lead them toward a resolution of the condition,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 deliver these DI materials to assist these professionals with cases.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8" name="Title 1">
            <a:extLst>
              <a:ext uri="{FF2B5EF4-FFF2-40B4-BE49-F238E27FC236}">
                <a16:creationId xmlns:a16="http://schemas.microsoft.com/office/drawing/2014/main" id="{4874F978-FBB0-A478-B134-2FF05106BB6F}"/>
              </a:ext>
            </a:extLst>
          </p:cNvPr>
          <p:cNvSpPr txBox="1">
            <a:spLocks/>
          </p:cNvSpPr>
          <p:nvPr/>
        </p:nvSpPr>
        <p:spPr>
          <a:xfrm>
            <a:off x="1258951" y="85102"/>
            <a:ext cx="7058102" cy="857250"/>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j-ea"/>
                <a:cs typeface="+mj-cs"/>
              </a:rPr>
              <a:t> Southern Region Delusional Infestations Working Group</a:t>
            </a:r>
            <a:br>
              <a:rPr kumimoji="0" lang="en-US" sz="3600" b="0" i="0" u="none" strike="noStrike" kern="1200" cap="none" spc="0" normalizeH="0" baseline="0" noProof="0" dirty="0">
                <a:ln>
                  <a:noFill/>
                </a:ln>
                <a:solidFill>
                  <a:prstClr val="black"/>
                </a:solidFill>
                <a:effectLst/>
                <a:uLnTx/>
                <a:uFillTx/>
                <a:latin typeface="Calibri"/>
                <a:ea typeface="+mj-ea"/>
                <a:cs typeface="+mj-cs"/>
              </a:rPr>
            </a:br>
            <a:endParaRPr kumimoji="0" lang="en-US" sz="36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9" name="Picture 8">
            <a:extLst>
              <a:ext uri="{FF2B5EF4-FFF2-40B4-BE49-F238E27FC236}">
                <a16:creationId xmlns:a16="http://schemas.microsoft.com/office/drawing/2014/main" id="{9CEE5C69-33B7-2115-86ED-9BF38AE1BC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6649" y="2946"/>
            <a:ext cx="1238250" cy="1238250"/>
          </a:xfrm>
          <a:prstGeom prst="rect">
            <a:avLst/>
          </a:prstGeom>
        </p:spPr>
      </p:pic>
    </p:spTree>
    <p:extLst>
      <p:ext uri="{BB962C8B-B14F-4D97-AF65-F5344CB8AC3E}">
        <p14:creationId xmlns:p14="http://schemas.microsoft.com/office/powerpoint/2010/main" val="1137390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izona Pest Management Center">
            <a:extLst>
              <a:ext uri="{FF2B5EF4-FFF2-40B4-BE49-F238E27FC236}">
                <a16:creationId xmlns:a16="http://schemas.microsoft.com/office/drawing/2014/main" id="{EF081D2C-45FD-7508-D780-81B38ABFD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8970" y="1137437"/>
            <a:ext cx="6067234" cy="3302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sz="half" idx="2"/>
          </p:nvPr>
        </p:nvSpPr>
        <p:spPr>
          <a:xfrm>
            <a:off x="4648200" y="1494290"/>
            <a:ext cx="4038600" cy="3394472"/>
          </a:xfrm>
        </p:spPr>
        <p:txBody>
          <a:bodyPr/>
          <a:lstStyle/>
          <a:p>
            <a:pPr marL="341313" indent="-223838"/>
            <a:r>
              <a:rPr lang="en-US" sz="2000" dirty="0"/>
              <a:t>A digital manual with in-depth explanations of the three publications listed above</a:t>
            </a:r>
          </a:p>
          <a:p>
            <a:pPr marL="0" indent="0">
              <a:buNone/>
            </a:pPr>
            <a:r>
              <a:rPr lang="en-US" sz="2000" b="1" dirty="0"/>
              <a:t>Develop new products identified in needs prioritization </a:t>
            </a:r>
            <a:r>
              <a:rPr lang="en-US" sz="2000" dirty="0"/>
              <a:t>(Biting and Stinging Pub)</a:t>
            </a:r>
          </a:p>
          <a:p>
            <a:pPr marL="0" indent="0">
              <a:buNone/>
            </a:pPr>
            <a:r>
              <a:rPr lang="en-US" sz="2000" b="1" dirty="0"/>
              <a:t>Develop PowerPoint presentation for training in each state</a:t>
            </a:r>
          </a:p>
          <a:p>
            <a:pPr marL="0" indent="0">
              <a:buNone/>
            </a:pPr>
            <a:r>
              <a:rPr lang="en-US" sz="2000" b="1" dirty="0"/>
              <a:t>Deliver training in each state</a:t>
            </a:r>
          </a:p>
        </p:txBody>
      </p:sp>
      <p:sp>
        <p:nvSpPr>
          <p:cNvPr id="7" name="Content Placeholder 6"/>
          <p:cNvSpPr>
            <a:spLocks noGrp="1"/>
          </p:cNvSpPr>
          <p:nvPr>
            <p:ph sz="half" idx="1"/>
          </p:nvPr>
        </p:nvSpPr>
        <p:spPr>
          <a:xfrm>
            <a:off x="645254" y="1502154"/>
            <a:ext cx="3922552" cy="3394472"/>
          </a:xfrm>
        </p:spPr>
        <p:txBody>
          <a:bodyPr/>
          <a:lstStyle/>
          <a:p>
            <a:pPr marL="0" indent="0">
              <a:buNone/>
            </a:pPr>
            <a:r>
              <a:rPr lang="en-US" sz="2000" b="1" dirty="0"/>
              <a:t>Develop a digital and print version:</a:t>
            </a:r>
          </a:p>
          <a:p>
            <a:pPr marL="461963" indent="-176213"/>
            <a:r>
              <a:rPr lang="en-US" sz="2000" dirty="0"/>
              <a:t>simple fact sheet on potential causes of skin irritations </a:t>
            </a:r>
          </a:p>
          <a:p>
            <a:pPr marL="461963" indent="-176213">
              <a:spcBef>
                <a:spcPts val="0"/>
              </a:spcBef>
            </a:pPr>
            <a:r>
              <a:rPr lang="en-US" sz="2000" dirty="0"/>
              <a:t>checklist of potential irritated skin causes</a:t>
            </a:r>
          </a:p>
          <a:p>
            <a:pPr marL="461963" indent="-176213">
              <a:spcBef>
                <a:spcPts val="0"/>
              </a:spcBef>
            </a:pPr>
            <a:r>
              <a:rPr lang="en-US" sz="2000" dirty="0"/>
              <a:t>protocol for county Extension agent (Ag &amp; FCS) to respond to suspected DI cases</a:t>
            </a:r>
            <a:endParaRPr lang="en-US" dirty="0"/>
          </a:p>
        </p:txBody>
      </p:sp>
      <p:sp>
        <p:nvSpPr>
          <p:cNvPr id="5" name="Title 1">
            <a:extLst>
              <a:ext uri="{FF2B5EF4-FFF2-40B4-BE49-F238E27FC236}">
                <a16:creationId xmlns:a16="http://schemas.microsoft.com/office/drawing/2014/main" id="{7761823E-36D9-4E4A-38AA-C345CD23ACBA}"/>
              </a:ext>
            </a:extLst>
          </p:cNvPr>
          <p:cNvSpPr txBox="1">
            <a:spLocks/>
          </p:cNvSpPr>
          <p:nvPr/>
        </p:nvSpPr>
        <p:spPr>
          <a:xfrm>
            <a:off x="1258951" y="85102"/>
            <a:ext cx="7058102" cy="857250"/>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j-ea"/>
                <a:cs typeface="+mj-cs"/>
              </a:rPr>
              <a:t> Southern Region Delusional Infestations Working Group</a:t>
            </a:r>
            <a:br>
              <a:rPr kumimoji="0" lang="en-US" sz="3600" b="0" i="0" u="none" strike="noStrike" kern="1200" cap="none" spc="0" normalizeH="0" baseline="0" noProof="0" dirty="0">
                <a:ln>
                  <a:noFill/>
                </a:ln>
                <a:solidFill>
                  <a:prstClr val="black"/>
                </a:solidFill>
                <a:effectLst/>
                <a:uLnTx/>
                <a:uFillTx/>
                <a:latin typeface="Calibri"/>
                <a:ea typeface="+mj-ea"/>
                <a:cs typeface="+mj-cs"/>
              </a:rPr>
            </a:br>
            <a:endParaRPr kumimoji="0" lang="en-US" sz="36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8" name="Picture 7">
            <a:extLst>
              <a:ext uri="{FF2B5EF4-FFF2-40B4-BE49-F238E27FC236}">
                <a16:creationId xmlns:a16="http://schemas.microsoft.com/office/drawing/2014/main" id="{77DEF860-852C-A9A1-DD7D-D84031CBC4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6649" y="2946"/>
            <a:ext cx="1238250" cy="1238250"/>
          </a:xfrm>
          <a:prstGeom prst="rect">
            <a:avLst/>
          </a:prstGeom>
        </p:spPr>
      </p:pic>
    </p:spTree>
    <p:extLst>
      <p:ext uri="{BB962C8B-B14F-4D97-AF65-F5344CB8AC3E}">
        <p14:creationId xmlns:p14="http://schemas.microsoft.com/office/powerpoint/2010/main" val="516641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map with red dots&#10;&#10;Description automatically generated">
            <a:extLst>
              <a:ext uri="{FF2B5EF4-FFF2-40B4-BE49-F238E27FC236}">
                <a16:creationId xmlns:a16="http://schemas.microsoft.com/office/drawing/2014/main" id="{D66DDDEE-25F4-E808-7F6A-F916811A84F1}"/>
              </a:ext>
            </a:extLst>
          </p:cNvPr>
          <p:cNvPicPr>
            <a:picLocks noChangeAspect="1"/>
          </p:cNvPicPr>
          <p:nvPr/>
        </p:nvPicPr>
        <p:blipFill rotWithShape="1">
          <a:blip r:embed="rId2"/>
          <a:srcRect t="3254" b="1453"/>
          <a:stretch/>
        </p:blipFill>
        <p:spPr>
          <a:xfrm>
            <a:off x="89320" y="1267851"/>
            <a:ext cx="7099271" cy="3805310"/>
          </a:xfrm>
          <a:prstGeom prst="rect">
            <a:avLst/>
          </a:prstGeom>
        </p:spPr>
      </p:pic>
      <p:sp>
        <p:nvSpPr>
          <p:cNvPr id="4" name="Subtitle 3">
            <a:extLst>
              <a:ext uri="{FF2B5EF4-FFF2-40B4-BE49-F238E27FC236}">
                <a16:creationId xmlns:a16="http://schemas.microsoft.com/office/drawing/2014/main" id="{1A5F3F8A-6CF4-77AC-1CBB-51AF2AD9EF2B}"/>
              </a:ext>
            </a:extLst>
          </p:cNvPr>
          <p:cNvSpPr>
            <a:spLocks noGrp="1"/>
          </p:cNvSpPr>
          <p:nvPr>
            <p:ph type="subTitle" idx="4294967295"/>
          </p:nvPr>
        </p:nvSpPr>
        <p:spPr>
          <a:xfrm>
            <a:off x="89320" y="0"/>
            <a:ext cx="6663172" cy="1270000"/>
          </a:xfrm>
        </p:spPr>
        <p:txBody>
          <a:bodyPr>
            <a:normAutofit/>
          </a:bodyPr>
          <a:lstStyle/>
          <a:p>
            <a:pPr marL="131445" lvl="0" indent="0" algn="l" rtl="0">
              <a:spcBef>
                <a:spcPts val="0"/>
              </a:spcBef>
              <a:spcAft>
                <a:spcPts val="0"/>
              </a:spcAft>
              <a:buSzPct val="100000"/>
              <a:buNone/>
            </a:pPr>
            <a:r>
              <a:rPr lang="en-US" sz="2400" dirty="0">
                <a:solidFill>
                  <a:schemeClr val="bg1"/>
                </a:solidFill>
              </a:rPr>
              <a:t>Arkansas Pest and Disease Monitoring</a:t>
            </a:r>
          </a:p>
          <a:p>
            <a:pPr marL="131445" indent="0">
              <a:buSzPct val="100000"/>
              <a:buNone/>
            </a:pPr>
            <a:r>
              <a:rPr lang="en-US" dirty="0">
                <a:solidFill>
                  <a:schemeClr val="bg1"/>
                </a:solidFill>
              </a:rPr>
              <a:t>Led by Glenn Studebaker &amp; Matthew Mann</a:t>
            </a:r>
          </a:p>
          <a:p>
            <a:pPr marL="131445" indent="0">
              <a:buSzPct val="100000"/>
              <a:buNone/>
            </a:pPr>
            <a:r>
              <a:rPr lang="en-US" dirty="0">
                <a:solidFill>
                  <a:schemeClr val="bg1"/>
                </a:solidFill>
              </a:rPr>
              <a:t>Supported by agents, specialists, &amp; University IT</a:t>
            </a:r>
          </a:p>
        </p:txBody>
      </p:sp>
      <p:pic>
        <p:nvPicPr>
          <p:cNvPr id="1030" name="Picture 6">
            <a:extLst>
              <a:ext uri="{FF2B5EF4-FFF2-40B4-BE49-F238E27FC236}">
                <a16:creationId xmlns:a16="http://schemas.microsoft.com/office/drawing/2014/main" id="{1061A025-277D-E649-58DF-57ABD17BB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8589" y="3117752"/>
            <a:ext cx="1955409" cy="19554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D379927-3E21-36AA-DF35-BEB13C2B41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8589" y="2814193"/>
            <a:ext cx="1955411" cy="373897"/>
          </a:xfrm>
          <a:prstGeom prst="rect">
            <a:avLst/>
          </a:prstGeom>
          <a:solidFill>
            <a:schemeClr val="bg1"/>
          </a:solidFill>
        </p:spPr>
      </p:pic>
      <p:pic>
        <p:nvPicPr>
          <p:cNvPr id="15" name="Graphic 14">
            <a:extLst>
              <a:ext uri="{FF2B5EF4-FFF2-40B4-BE49-F238E27FC236}">
                <a16:creationId xmlns:a16="http://schemas.microsoft.com/office/drawing/2014/main" id="{D1832699-F052-7B69-2154-8D217A5027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99190" y="1443038"/>
            <a:ext cx="4958786" cy="3486150"/>
          </a:xfrm>
          <a:prstGeom prst="rect">
            <a:avLst/>
          </a:prstGeom>
        </p:spPr>
      </p:pic>
    </p:spTree>
    <p:extLst>
      <p:ext uri="{BB962C8B-B14F-4D97-AF65-F5344CB8AC3E}">
        <p14:creationId xmlns:p14="http://schemas.microsoft.com/office/powerpoint/2010/main" val="72521283"/>
      </p:ext>
    </p:extLst>
  </p:cSld>
  <p:clrMapOvr>
    <a:masterClrMapping/>
  </p:clrMapOvr>
</p:sld>
</file>

<file path=ppt/theme/theme1.xml><?xml version="1.0" encoding="utf-8"?>
<a:theme xmlns:a="http://schemas.openxmlformats.org/drawingml/2006/main" name="Geometric">
  <a:themeElements>
    <a:clrScheme name="Geometric">
      <a:dk1>
        <a:srgbClr val="274E13"/>
      </a:dk1>
      <a:lt1>
        <a:srgbClr val="FFFFFF"/>
      </a:lt1>
      <a:dk2>
        <a:srgbClr val="434343"/>
      </a:dk2>
      <a:lt2>
        <a:srgbClr val="999999"/>
      </a:lt2>
      <a:accent1>
        <a:srgbClr val="6AA84F"/>
      </a:accent1>
      <a:accent2>
        <a:srgbClr val="38761D"/>
      </a:accent2>
      <a:accent3>
        <a:srgbClr val="660000"/>
      </a:accent3>
      <a:accent4>
        <a:srgbClr val="990000"/>
      </a:accent4>
      <a:accent5>
        <a:srgbClr val="EA9999"/>
      </a:accent5>
      <a:accent6>
        <a:srgbClr val="B6D7A8"/>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TIA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gResearch and Extension Template_Wide Format" id="{C5E5C4CA-4429-8E46-9687-048AB1DAC8E4}" vid="{2879C4F9-BE6F-8340-B3D3-252ADECB5C5C}"/>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TotalTime>
  <Words>959</Words>
  <Application>Microsoft Office PowerPoint</Application>
  <PresentationFormat>On-screen Show (16:9)</PresentationFormat>
  <Paragraphs>215</Paragraphs>
  <Slides>21</Slides>
  <Notes>11</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Geometric</vt:lpstr>
      <vt:lpstr>UTIAtemplate</vt:lpstr>
      <vt:lpstr>SIPM Center and SERA 3 Update </vt:lpstr>
      <vt:lpstr>PowerPoint Presentation</vt:lpstr>
      <vt:lpstr>2023 Funded Projects</vt:lpstr>
      <vt:lpstr>2023 Funded IPM Grants</vt:lpstr>
      <vt:lpstr>2023 Funded IPM Grants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SERA3 &amp; SIPMC:  Improving how the South sets IPM priorities</vt:lpstr>
      <vt:lpstr>Improved Prioritization Process </vt:lpstr>
      <vt:lpstr>Improved Prioritization Process</vt:lpstr>
      <vt:lpstr>Connecting IPM Working groups, organizations, individuals</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SERA3 and Southern IPM Center </dc:title>
  <cp:lastModifiedBy>Joseph LaForest</cp:lastModifiedBy>
  <cp:revision>6</cp:revision>
  <dcterms:modified xsi:type="dcterms:W3CDTF">2023-10-17T11:00:23Z</dcterms:modified>
</cp:coreProperties>
</file>