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8" r:id="rId4"/>
    <p:sldId id="269" r:id="rId5"/>
    <p:sldId id="257" r:id="rId6"/>
    <p:sldId id="259" r:id="rId7"/>
    <p:sldId id="260" r:id="rId8"/>
    <p:sldId id="263" r:id="rId9"/>
    <p:sldId id="264" r:id="rId10"/>
    <p:sldId id="265" r:id="rId11"/>
    <p:sldId id="261"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7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12E0FA-9785-4884-824F-3E824CAEA843}" v="59" dt="2020-10-21T00:51:45.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90"/>
  </p:normalViewPr>
  <p:slideViewPr>
    <p:cSldViewPr snapToGrid="0" snapToObjects="1">
      <p:cViewPr varScale="1">
        <p:scale>
          <a:sx n="86" d="100"/>
          <a:sy n="86" d="100"/>
        </p:scale>
        <p:origin x="29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userId="910373f9-d0c1-4fdb-89a4-6652f3ba69a6" providerId="ADAL" clId="{E912E0FA-9785-4884-824F-3E824CAEA843}"/>
    <pc:docChg chg="undo custSel addSld delSld modSld">
      <pc:chgData name="Thomas" userId="910373f9-d0c1-4fdb-89a4-6652f3ba69a6" providerId="ADAL" clId="{E912E0FA-9785-4884-824F-3E824CAEA843}" dt="2020-10-21T02:17:17.580" v="2889" actId="2696"/>
      <pc:docMkLst>
        <pc:docMk/>
      </pc:docMkLst>
      <pc:sldChg chg="modSp">
        <pc:chgData name="Thomas" userId="910373f9-d0c1-4fdb-89a4-6652f3ba69a6" providerId="ADAL" clId="{E912E0FA-9785-4884-824F-3E824CAEA843}" dt="2020-10-19T18:44:43.757" v="38" actId="20577"/>
        <pc:sldMkLst>
          <pc:docMk/>
          <pc:sldMk cId="3818892302" sldId="256"/>
        </pc:sldMkLst>
        <pc:spChg chg="mod">
          <ac:chgData name="Thomas" userId="910373f9-d0c1-4fdb-89a4-6652f3ba69a6" providerId="ADAL" clId="{E912E0FA-9785-4884-824F-3E824CAEA843}" dt="2020-10-19T18:44:09.256" v="23" actId="2711"/>
          <ac:spMkLst>
            <pc:docMk/>
            <pc:sldMk cId="3818892302" sldId="256"/>
            <ac:spMk id="2" creationId="{7E38B08D-D154-E841-B2B8-59D6F7E6120A}"/>
          </ac:spMkLst>
        </pc:spChg>
        <pc:spChg chg="mod">
          <ac:chgData name="Thomas" userId="910373f9-d0c1-4fdb-89a4-6652f3ba69a6" providerId="ADAL" clId="{E912E0FA-9785-4884-824F-3E824CAEA843}" dt="2020-10-19T18:44:43.757" v="38" actId="20577"/>
          <ac:spMkLst>
            <pc:docMk/>
            <pc:sldMk cId="3818892302" sldId="256"/>
            <ac:spMk id="3" creationId="{53E2F4C2-5948-1A45-8EEB-EA9B7C23C9EF}"/>
          </ac:spMkLst>
        </pc:spChg>
      </pc:sldChg>
      <pc:sldChg chg="addSp modSp add">
        <pc:chgData name="Thomas" userId="910373f9-d0c1-4fdb-89a4-6652f3ba69a6" providerId="ADAL" clId="{E912E0FA-9785-4884-824F-3E824CAEA843}" dt="2020-10-19T22:18:02.891" v="249" actId="20577"/>
        <pc:sldMkLst>
          <pc:docMk/>
          <pc:sldMk cId="40780974" sldId="257"/>
        </pc:sldMkLst>
        <pc:spChg chg="mod">
          <ac:chgData name="Thomas" userId="910373f9-d0c1-4fdb-89a4-6652f3ba69a6" providerId="ADAL" clId="{E912E0FA-9785-4884-824F-3E824CAEA843}" dt="2020-10-19T22:14:09.795" v="173" actId="20577"/>
          <ac:spMkLst>
            <pc:docMk/>
            <pc:sldMk cId="40780974" sldId="257"/>
            <ac:spMk id="2" creationId="{5A845208-9644-4477-BD56-59B3F6FCA595}"/>
          </ac:spMkLst>
        </pc:spChg>
        <pc:spChg chg="mod">
          <ac:chgData name="Thomas" userId="910373f9-d0c1-4fdb-89a4-6652f3ba69a6" providerId="ADAL" clId="{E912E0FA-9785-4884-824F-3E824CAEA843}" dt="2020-10-19T22:18:02.891" v="249" actId="20577"/>
          <ac:spMkLst>
            <pc:docMk/>
            <pc:sldMk cId="40780974" sldId="257"/>
            <ac:spMk id="3" creationId="{627E43B9-8967-43C0-97A7-E68A2D920E7E}"/>
          </ac:spMkLst>
        </pc:spChg>
        <pc:spChg chg="add mod">
          <ac:chgData name="Thomas" userId="910373f9-d0c1-4fdb-89a4-6652f3ba69a6" providerId="ADAL" clId="{E912E0FA-9785-4884-824F-3E824CAEA843}" dt="2020-10-19T22:17:06.602" v="175" actId="1076"/>
          <ac:spMkLst>
            <pc:docMk/>
            <pc:sldMk cId="40780974" sldId="257"/>
            <ac:spMk id="4" creationId="{6937628D-5293-4926-B917-E9C772EFA5CE}"/>
          </ac:spMkLst>
        </pc:spChg>
      </pc:sldChg>
      <pc:sldChg chg="modSp add">
        <pc:chgData name="Thomas" userId="910373f9-d0c1-4fdb-89a4-6652f3ba69a6" providerId="ADAL" clId="{E912E0FA-9785-4884-824F-3E824CAEA843}" dt="2020-10-20T21:52:42.502" v="1322" actId="6549"/>
        <pc:sldMkLst>
          <pc:docMk/>
          <pc:sldMk cId="3509002487" sldId="258"/>
        </pc:sldMkLst>
        <pc:spChg chg="mod">
          <ac:chgData name="Thomas" userId="910373f9-d0c1-4fdb-89a4-6652f3ba69a6" providerId="ADAL" clId="{E912E0FA-9785-4884-824F-3E824CAEA843}" dt="2020-10-19T22:13:36.380" v="162" actId="27636"/>
          <ac:spMkLst>
            <pc:docMk/>
            <pc:sldMk cId="3509002487" sldId="258"/>
            <ac:spMk id="2" creationId="{4F8F6A4B-7142-435D-ADD6-981A3FAA3C31}"/>
          </ac:spMkLst>
        </pc:spChg>
        <pc:spChg chg="mod">
          <ac:chgData name="Thomas" userId="910373f9-d0c1-4fdb-89a4-6652f3ba69a6" providerId="ADAL" clId="{E912E0FA-9785-4884-824F-3E824CAEA843}" dt="2020-10-20T21:52:42.502" v="1322" actId="6549"/>
          <ac:spMkLst>
            <pc:docMk/>
            <pc:sldMk cId="3509002487" sldId="258"/>
            <ac:spMk id="3" creationId="{16460273-EB15-4DEE-9E86-8134A2DA9DBC}"/>
          </ac:spMkLst>
        </pc:spChg>
      </pc:sldChg>
      <pc:sldChg chg="addSp delSp modSp add">
        <pc:chgData name="Thomas" userId="910373f9-d0c1-4fdb-89a4-6652f3ba69a6" providerId="ADAL" clId="{E912E0FA-9785-4884-824F-3E824CAEA843}" dt="2020-10-20T21:59:02.562" v="1429" actId="207"/>
        <pc:sldMkLst>
          <pc:docMk/>
          <pc:sldMk cId="3507051057" sldId="259"/>
        </pc:sldMkLst>
        <pc:spChg chg="mod">
          <ac:chgData name="Thomas" userId="910373f9-d0c1-4fdb-89a4-6652f3ba69a6" providerId="ADAL" clId="{E912E0FA-9785-4884-824F-3E824CAEA843}" dt="2020-10-19T22:19:00.504" v="316" actId="27636"/>
          <ac:spMkLst>
            <pc:docMk/>
            <pc:sldMk cId="3507051057" sldId="259"/>
            <ac:spMk id="2" creationId="{6762B719-976D-40F9-8791-8280497AF1FF}"/>
          </ac:spMkLst>
        </pc:spChg>
        <pc:spChg chg="del">
          <ac:chgData name="Thomas" userId="910373f9-d0c1-4fdb-89a4-6652f3ba69a6" providerId="ADAL" clId="{E912E0FA-9785-4884-824F-3E824CAEA843}" dt="2020-10-20T21:49:08.576" v="1302"/>
          <ac:spMkLst>
            <pc:docMk/>
            <pc:sldMk cId="3507051057" sldId="259"/>
            <ac:spMk id="3" creationId="{8CE5A4AB-A028-4D5F-A10E-B378B9BC2083}"/>
          </ac:spMkLst>
        </pc:spChg>
        <pc:spChg chg="add mod">
          <ac:chgData name="Thomas" userId="910373f9-d0c1-4fdb-89a4-6652f3ba69a6" providerId="ADAL" clId="{E912E0FA-9785-4884-824F-3E824CAEA843}" dt="2020-10-20T21:59:02.562" v="1429" actId="207"/>
          <ac:spMkLst>
            <pc:docMk/>
            <pc:sldMk cId="3507051057" sldId="259"/>
            <ac:spMk id="5" creationId="{98F321FC-ECEB-41B2-BF65-07456415CD78}"/>
          </ac:spMkLst>
        </pc:spChg>
        <pc:graphicFrameChg chg="add del mod modGraphic">
          <ac:chgData name="Thomas" userId="910373f9-d0c1-4fdb-89a4-6652f3ba69a6" providerId="ADAL" clId="{E912E0FA-9785-4884-824F-3E824CAEA843}" dt="2020-10-20T21:50:05.776" v="1305"/>
          <ac:graphicFrameMkLst>
            <pc:docMk/>
            <pc:sldMk cId="3507051057" sldId="259"/>
            <ac:graphicFrameMk id="4" creationId="{AF895EEB-7D85-462C-86BD-97B2220A5AE5}"/>
          </ac:graphicFrameMkLst>
        </pc:graphicFrameChg>
      </pc:sldChg>
      <pc:sldChg chg="modSp add">
        <pc:chgData name="Thomas" userId="910373f9-d0c1-4fdb-89a4-6652f3ba69a6" providerId="ADAL" clId="{E912E0FA-9785-4884-824F-3E824CAEA843}" dt="2020-10-20T22:22:23.110" v="2750" actId="6549"/>
        <pc:sldMkLst>
          <pc:docMk/>
          <pc:sldMk cId="2802349079" sldId="260"/>
        </pc:sldMkLst>
        <pc:spChg chg="mod">
          <ac:chgData name="Thomas" userId="910373f9-d0c1-4fdb-89a4-6652f3ba69a6" providerId="ADAL" clId="{E912E0FA-9785-4884-824F-3E824CAEA843}" dt="2020-10-20T22:21:10.696" v="2728" actId="6549"/>
          <ac:spMkLst>
            <pc:docMk/>
            <pc:sldMk cId="2802349079" sldId="260"/>
            <ac:spMk id="2" creationId="{2EFC1B60-52ED-4B54-B1E6-60D3BA0202A5}"/>
          </ac:spMkLst>
        </pc:spChg>
        <pc:spChg chg="mod">
          <ac:chgData name="Thomas" userId="910373f9-d0c1-4fdb-89a4-6652f3ba69a6" providerId="ADAL" clId="{E912E0FA-9785-4884-824F-3E824CAEA843}" dt="2020-10-20T22:22:23.110" v="2750" actId="6549"/>
          <ac:spMkLst>
            <pc:docMk/>
            <pc:sldMk cId="2802349079" sldId="260"/>
            <ac:spMk id="3" creationId="{CDF6ACFA-0701-4C30-9A8B-C5694E4457DA}"/>
          </ac:spMkLst>
        </pc:spChg>
      </pc:sldChg>
      <pc:sldChg chg="modSp add">
        <pc:chgData name="Thomas" userId="910373f9-d0c1-4fdb-89a4-6652f3ba69a6" providerId="ADAL" clId="{E912E0FA-9785-4884-824F-3E824CAEA843}" dt="2020-10-20T21:55:44.309" v="1364" actId="20577"/>
        <pc:sldMkLst>
          <pc:docMk/>
          <pc:sldMk cId="1608970898" sldId="261"/>
        </pc:sldMkLst>
        <pc:spChg chg="mod">
          <ac:chgData name="Thomas" userId="910373f9-d0c1-4fdb-89a4-6652f3ba69a6" providerId="ADAL" clId="{E912E0FA-9785-4884-824F-3E824CAEA843}" dt="2020-10-19T22:20:14.378" v="415" actId="20577"/>
          <ac:spMkLst>
            <pc:docMk/>
            <pc:sldMk cId="1608970898" sldId="261"/>
            <ac:spMk id="2" creationId="{DE25E62C-64CD-42F0-A262-EBF9513F47BC}"/>
          </ac:spMkLst>
        </pc:spChg>
        <pc:spChg chg="mod">
          <ac:chgData name="Thomas" userId="910373f9-d0c1-4fdb-89a4-6652f3ba69a6" providerId="ADAL" clId="{E912E0FA-9785-4884-824F-3E824CAEA843}" dt="2020-10-20T21:55:44.309" v="1364" actId="20577"/>
          <ac:spMkLst>
            <pc:docMk/>
            <pc:sldMk cId="1608970898" sldId="261"/>
            <ac:spMk id="3" creationId="{3B7AA546-DF20-4B7C-A2BD-4D521EB2B592}"/>
          </ac:spMkLst>
        </pc:spChg>
      </pc:sldChg>
      <pc:sldChg chg="modSp add">
        <pc:chgData name="Thomas" userId="910373f9-d0c1-4fdb-89a4-6652f3ba69a6" providerId="ADAL" clId="{E912E0FA-9785-4884-824F-3E824CAEA843}" dt="2020-10-21T00:11:32.207" v="2837" actId="2711"/>
        <pc:sldMkLst>
          <pc:docMk/>
          <pc:sldMk cId="3979020137" sldId="262"/>
        </pc:sldMkLst>
        <pc:spChg chg="mod">
          <ac:chgData name="Thomas" userId="910373f9-d0c1-4fdb-89a4-6652f3ba69a6" providerId="ADAL" clId="{E912E0FA-9785-4884-824F-3E824CAEA843}" dt="2020-10-20T12:33:45.762" v="438" actId="2711"/>
          <ac:spMkLst>
            <pc:docMk/>
            <pc:sldMk cId="3979020137" sldId="262"/>
            <ac:spMk id="2" creationId="{BFE0692F-F050-41E9-89CA-D6E6B7059441}"/>
          </ac:spMkLst>
        </pc:spChg>
        <pc:spChg chg="mod">
          <ac:chgData name="Thomas" userId="910373f9-d0c1-4fdb-89a4-6652f3ba69a6" providerId="ADAL" clId="{E912E0FA-9785-4884-824F-3E824CAEA843}" dt="2020-10-21T00:11:32.207" v="2837" actId="2711"/>
          <ac:spMkLst>
            <pc:docMk/>
            <pc:sldMk cId="3979020137" sldId="262"/>
            <ac:spMk id="3" creationId="{05330269-A9E6-4EBD-82B4-B42FBD7D662B}"/>
          </ac:spMkLst>
        </pc:spChg>
      </pc:sldChg>
      <pc:sldChg chg="modSp add del">
        <pc:chgData name="Thomas" userId="910373f9-d0c1-4fdb-89a4-6652f3ba69a6" providerId="ADAL" clId="{E912E0FA-9785-4884-824F-3E824CAEA843}" dt="2020-10-20T21:29:17.278" v="1021" actId="2696"/>
        <pc:sldMkLst>
          <pc:docMk/>
          <pc:sldMk cId="2170799704" sldId="263"/>
        </pc:sldMkLst>
        <pc:spChg chg="mod">
          <ac:chgData name="Thomas" userId="910373f9-d0c1-4fdb-89a4-6652f3ba69a6" providerId="ADAL" clId="{E912E0FA-9785-4884-824F-3E824CAEA843}" dt="2020-10-20T21:28:21.527" v="1018" actId="20577"/>
          <ac:spMkLst>
            <pc:docMk/>
            <pc:sldMk cId="2170799704" sldId="263"/>
            <ac:spMk id="2" creationId="{3B4BA5F9-AF2A-4177-A636-9AE4504596F3}"/>
          </ac:spMkLst>
        </pc:spChg>
        <pc:spChg chg="mod">
          <ac:chgData name="Thomas" userId="910373f9-d0c1-4fdb-89a4-6652f3ba69a6" providerId="ADAL" clId="{E912E0FA-9785-4884-824F-3E824CAEA843}" dt="2020-10-20T21:27:40.510" v="1001"/>
          <ac:spMkLst>
            <pc:docMk/>
            <pc:sldMk cId="2170799704" sldId="263"/>
            <ac:spMk id="3" creationId="{DDBC974D-B37C-448E-AE66-AC0688ACBF6F}"/>
          </ac:spMkLst>
        </pc:spChg>
      </pc:sldChg>
      <pc:sldChg chg="modSp add">
        <pc:chgData name="Thomas" userId="910373f9-d0c1-4fdb-89a4-6652f3ba69a6" providerId="ADAL" clId="{E912E0FA-9785-4884-824F-3E824CAEA843}" dt="2020-10-20T22:02:10.210" v="1504" actId="6549"/>
        <pc:sldMkLst>
          <pc:docMk/>
          <pc:sldMk cId="4246443562" sldId="263"/>
        </pc:sldMkLst>
        <pc:spChg chg="mod">
          <ac:chgData name="Thomas" userId="910373f9-d0c1-4fdb-89a4-6652f3ba69a6" providerId="ADAL" clId="{E912E0FA-9785-4884-824F-3E824CAEA843}" dt="2020-10-20T21:41:01.059" v="1135" actId="2711"/>
          <ac:spMkLst>
            <pc:docMk/>
            <pc:sldMk cId="4246443562" sldId="263"/>
            <ac:spMk id="2" creationId="{ED438582-3A25-4D04-9138-9505C7AFA043}"/>
          </ac:spMkLst>
        </pc:spChg>
        <pc:spChg chg="mod">
          <ac:chgData name="Thomas" userId="910373f9-d0c1-4fdb-89a4-6652f3ba69a6" providerId="ADAL" clId="{E912E0FA-9785-4884-824F-3E824CAEA843}" dt="2020-10-20T22:02:10.210" v="1504" actId="6549"/>
          <ac:spMkLst>
            <pc:docMk/>
            <pc:sldMk cId="4246443562" sldId="263"/>
            <ac:spMk id="3" creationId="{2AFE181C-336F-494B-B9F2-141BB6D8ABA3}"/>
          </ac:spMkLst>
        </pc:spChg>
      </pc:sldChg>
      <pc:sldChg chg="modSp add">
        <pc:chgData name="Thomas" userId="910373f9-d0c1-4fdb-89a4-6652f3ba69a6" providerId="ADAL" clId="{E912E0FA-9785-4884-824F-3E824CAEA843}" dt="2020-10-20T21:41:52.988" v="1152" actId="114"/>
        <pc:sldMkLst>
          <pc:docMk/>
          <pc:sldMk cId="17217841" sldId="264"/>
        </pc:sldMkLst>
        <pc:spChg chg="mod">
          <ac:chgData name="Thomas" userId="910373f9-d0c1-4fdb-89a4-6652f3ba69a6" providerId="ADAL" clId="{E912E0FA-9785-4884-824F-3E824CAEA843}" dt="2020-10-20T21:41:27.639" v="1137" actId="2711"/>
          <ac:spMkLst>
            <pc:docMk/>
            <pc:sldMk cId="17217841" sldId="264"/>
            <ac:spMk id="2" creationId="{74ADB1D2-0E68-4EBF-BCB7-AE2A8271FCA2}"/>
          </ac:spMkLst>
        </pc:spChg>
        <pc:spChg chg="mod">
          <ac:chgData name="Thomas" userId="910373f9-d0c1-4fdb-89a4-6652f3ba69a6" providerId="ADAL" clId="{E912E0FA-9785-4884-824F-3E824CAEA843}" dt="2020-10-20T21:41:52.988" v="1152" actId="114"/>
          <ac:spMkLst>
            <pc:docMk/>
            <pc:sldMk cId="17217841" sldId="264"/>
            <ac:spMk id="3" creationId="{85FE5EBE-CA48-4138-A3AF-CBDBAA3AE062}"/>
          </ac:spMkLst>
        </pc:spChg>
      </pc:sldChg>
      <pc:sldChg chg="modSp add">
        <pc:chgData name="Thomas" userId="910373f9-d0c1-4fdb-89a4-6652f3ba69a6" providerId="ADAL" clId="{E912E0FA-9785-4884-824F-3E824CAEA843}" dt="2020-10-20T21:40:37.706" v="1133" actId="2711"/>
        <pc:sldMkLst>
          <pc:docMk/>
          <pc:sldMk cId="4094022275" sldId="265"/>
        </pc:sldMkLst>
        <pc:spChg chg="mod">
          <ac:chgData name="Thomas" userId="910373f9-d0c1-4fdb-89a4-6652f3ba69a6" providerId="ADAL" clId="{E912E0FA-9785-4884-824F-3E824CAEA843}" dt="2020-10-20T21:40:29.674" v="1132" actId="2711"/>
          <ac:spMkLst>
            <pc:docMk/>
            <pc:sldMk cId="4094022275" sldId="265"/>
            <ac:spMk id="2" creationId="{4B1A2A05-621E-475A-B71C-C4CC3B11C8F0}"/>
          </ac:spMkLst>
        </pc:spChg>
        <pc:spChg chg="mod">
          <ac:chgData name="Thomas" userId="910373f9-d0c1-4fdb-89a4-6652f3ba69a6" providerId="ADAL" clId="{E912E0FA-9785-4884-824F-3E824CAEA843}" dt="2020-10-20T21:40:37.706" v="1133" actId="2711"/>
          <ac:spMkLst>
            <pc:docMk/>
            <pc:sldMk cId="4094022275" sldId="265"/>
            <ac:spMk id="3" creationId="{BEC103EF-6533-4044-9331-4A425C872AD2}"/>
          </ac:spMkLst>
        </pc:spChg>
      </pc:sldChg>
      <pc:sldChg chg="modSp add">
        <pc:chgData name="Thomas" userId="910373f9-d0c1-4fdb-89a4-6652f3ba69a6" providerId="ADAL" clId="{E912E0FA-9785-4884-824F-3E824CAEA843}" dt="2020-10-20T22:23:31.406" v="2753" actId="14100"/>
        <pc:sldMkLst>
          <pc:docMk/>
          <pc:sldMk cId="1409470179" sldId="266"/>
        </pc:sldMkLst>
        <pc:spChg chg="mod">
          <ac:chgData name="Thomas" userId="910373f9-d0c1-4fdb-89a4-6652f3ba69a6" providerId="ADAL" clId="{E912E0FA-9785-4884-824F-3E824CAEA843}" dt="2020-10-20T22:23:31.406" v="2753" actId="14100"/>
          <ac:spMkLst>
            <pc:docMk/>
            <pc:sldMk cId="1409470179" sldId="266"/>
            <ac:spMk id="2" creationId="{5DF06EEB-4EE5-4D3E-A901-5E59EB7C7077}"/>
          </ac:spMkLst>
        </pc:spChg>
        <pc:spChg chg="mod">
          <ac:chgData name="Thomas" userId="910373f9-d0c1-4fdb-89a4-6652f3ba69a6" providerId="ADAL" clId="{E912E0FA-9785-4884-824F-3E824CAEA843}" dt="2020-10-20T22:23:16.128" v="2752" actId="255"/>
          <ac:spMkLst>
            <pc:docMk/>
            <pc:sldMk cId="1409470179" sldId="266"/>
            <ac:spMk id="3" creationId="{2E008E65-8C50-4794-B921-2EEEC8224C5F}"/>
          </ac:spMkLst>
        </pc:spChg>
      </pc:sldChg>
      <pc:sldChg chg="add del">
        <pc:chgData name="Thomas" userId="910373f9-d0c1-4fdb-89a4-6652f3ba69a6" providerId="ADAL" clId="{E912E0FA-9785-4884-824F-3E824CAEA843}" dt="2020-10-21T00:49:13.344" v="2840" actId="2696"/>
        <pc:sldMkLst>
          <pc:docMk/>
          <pc:sldMk cId="977527281" sldId="267"/>
        </pc:sldMkLst>
      </pc:sldChg>
      <pc:sldChg chg="modSp add del">
        <pc:chgData name="Thomas" userId="910373f9-d0c1-4fdb-89a4-6652f3ba69a6" providerId="ADAL" clId="{E912E0FA-9785-4884-824F-3E824CAEA843}" dt="2020-10-21T02:17:17.580" v="2889" actId="2696"/>
        <pc:sldMkLst>
          <pc:docMk/>
          <pc:sldMk cId="4092115177" sldId="268"/>
        </pc:sldMkLst>
        <pc:spChg chg="mod">
          <ac:chgData name="Thomas" userId="910373f9-d0c1-4fdb-89a4-6652f3ba69a6" providerId="ADAL" clId="{E912E0FA-9785-4884-824F-3E824CAEA843}" dt="2020-10-21T00:49:23.061" v="2841" actId="20577"/>
          <ac:spMkLst>
            <pc:docMk/>
            <pc:sldMk cId="4092115177" sldId="268"/>
            <ac:spMk id="2" creationId="{6776E852-549C-4212-97F1-D6513221010A}"/>
          </ac:spMkLst>
        </pc:spChg>
      </pc:sldChg>
      <pc:sldChg chg="modSp add">
        <pc:chgData name="Thomas" userId="910373f9-d0c1-4fdb-89a4-6652f3ba69a6" providerId="ADAL" clId="{E912E0FA-9785-4884-824F-3E824CAEA843}" dt="2020-10-21T00:53:26.559" v="2888" actId="20577"/>
        <pc:sldMkLst>
          <pc:docMk/>
          <pc:sldMk cId="2293109487" sldId="269"/>
        </pc:sldMkLst>
        <pc:spChg chg="mod">
          <ac:chgData name="Thomas" userId="910373f9-d0c1-4fdb-89a4-6652f3ba69a6" providerId="ADAL" clId="{E912E0FA-9785-4884-824F-3E824CAEA843}" dt="2020-10-21T00:53:26.559" v="2888" actId="20577"/>
          <ac:spMkLst>
            <pc:docMk/>
            <pc:sldMk cId="2293109487" sldId="269"/>
            <ac:spMk id="2" creationId="{4368ABAB-6A61-4CDF-B5DE-C0449877A9BB}"/>
          </ac:spMkLst>
        </pc:spChg>
        <pc:spChg chg="mod">
          <ac:chgData name="Thomas" userId="910373f9-d0c1-4fdb-89a4-6652f3ba69a6" providerId="ADAL" clId="{E912E0FA-9785-4884-824F-3E824CAEA843}" dt="2020-10-21T00:52:48.280" v="2860" actId="6549"/>
          <ac:spMkLst>
            <pc:docMk/>
            <pc:sldMk cId="2293109487" sldId="269"/>
            <ac:spMk id="3" creationId="{A69C85FD-C71D-4231-9BBF-E01071D1DC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6D19F-6CA6-8747-A4B2-24EEB7B5BE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1BA41B-FDED-0649-896B-DE7F4E1CE2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725ED4-0B67-E643-B6F4-8738F37F9FBB}"/>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5" name="Footer Placeholder 4">
            <a:extLst>
              <a:ext uri="{FF2B5EF4-FFF2-40B4-BE49-F238E27FC236}">
                <a16:creationId xmlns:a16="http://schemas.microsoft.com/office/drawing/2014/main" id="{45D15B10-2CE9-994E-A50F-35BA5C78EA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8EE0FD-1B67-5A4D-9AB6-FC1AD2C30F1E}"/>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210660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D7A3-9053-5C44-857F-50BF93235B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2B6A52-913F-6E4A-9573-8ECAB7DA3F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F9D163-12E4-8845-8B23-28E003A59C69}"/>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5" name="Footer Placeholder 4">
            <a:extLst>
              <a:ext uri="{FF2B5EF4-FFF2-40B4-BE49-F238E27FC236}">
                <a16:creationId xmlns:a16="http://schemas.microsoft.com/office/drawing/2014/main" id="{4D32D5E9-E408-9646-AE5D-15C869E750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71BEBD-B25D-B24B-93C1-974449BE3D5A}"/>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53886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D83744-35A2-E14D-930D-315384FEF2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F0DAE4-2969-CE46-B3DA-EF51A54FAD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456DBE-3E06-B649-9F62-0B41ED5CA94D}"/>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5" name="Footer Placeholder 4">
            <a:extLst>
              <a:ext uri="{FF2B5EF4-FFF2-40B4-BE49-F238E27FC236}">
                <a16:creationId xmlns:a16="http://schemas.microsoft.com/office/drawing/2014/main" id="{D8555792-422A-9140-A605-1334A634E8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9986C6-6124-AC40-86F9-BADA24ADA48B}"/>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3596960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C52F-39D6-F749-B452-B558F38C8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B8108-6B4C-A94B-AFC9-5A9A08B001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005A51-0924-7844-8251-08E649BB83B2}"/>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5" name="Footer Placeholder 4">
            <a:extLst>
              <a:ext uri="{FF2B5EF4-FFF2-40B4-BE49-F238E27FC236}">
                <a16:creationId xmlns:a16="http://schemas.microsoft.com/office/drawing/2014/main" id="{5E7823B4-1039-FC4B-861B-D3674DBECD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550373-5A3A-3D4F-93F9-1DF0740C4C30}"/>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15709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595AB-DC46-0748-9E74-684E2FE3CD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DA8421-8907-8741-B968-D978EBC5E0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2D4AC3-D2CA-8642-95F5-28F23850D4E7}"/>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5" name="Footer Placeholder 4">
            <a:extLst>
              <a:ext uri="{FF2B5EF4-FFF2-40B4-BE49-F238E27FC236}">
                <a16:creationId xmlns:a16="http://schemas.microsoft.com/office/drawing/2014/main" id="{2EB692D9-FA1A-0B42-8522-C50D0364FC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D2CCD1-3C2D-AD45-91DF-3070087A3996}"/>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249639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ACF7-5A73-C246-B017-681A39298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D0EECA-8E55-074C-948F-F7C0A18CB2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2BCF59-24BE-5344-AE79-05594F6B89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991ED2-77CA-E844-A463-A8F43BFCEA33}"/>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6" name="Footer Placeholder 5">
            <a:extLst>
              <a:ext uri="{FF2B5EF4-FFF2-40B4-BE49-F238E27FC236}">
                <a16:creationId xmlns:a16="http://schemas.microsoft.com/office/drawing/2014/main" id="{9738A11C-642C-6C44-AFCC-1435070A8E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932E293-0347-3648-88BF-AFE51101792F}"/>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9103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0870-73AE-B64E-A943-63DA3A12DA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6B2D02-F4EA-9D48-9F78-C3312DDE2B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DEDEAC-AB8F-EA49-989C-8718AF4F8B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0DDBD3-B7E1-5A47-AD8D-6D18F3750F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3F1659-863A-8C4B-A355-5C71DFBC65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66629F-9E52-8A49-90BD-6AC694B3CB0E}"/>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8" name="Footer Placeholder 7">
            <a:extLst>
              <a:ext uri="{FF2B5EF4-FFF2-40B4-BE49-F238E27FC236}">
                <a16:creationId xmlns:a16="http://schemas.microsoft.com/office/drawing/2014/main" id="{B569DE54-4A28-FB40-8A03-74DF156BC3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5EE76A5-98B3-4A47-9A7E-2D316ADE59FB}"/>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383581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8C718-3B52-F84C-88E4-13BC3CA712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C10F1F-7179-2B45-A0F9-6E1A1100798F}"/>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4" name="Footer Placeholder 3">
            <a:extLst>
              <a:ext uri="{FF2B5EF4-FFF2-40B4-BE49-F238E27FC236}">
                <a16:creationId xmlns:a16="http://schemas.microsoft.com/office/drawing/2014/main" id="{FC00407D-4760-A146-BAB8-D6FA72B1EAE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D9C84DC-5434-4840-B4D6-23A0363ECCD2}"/>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336885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AA8871-A21F-2E4C-AB7F-E1D63F75B6DD}"/>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3" name="Footer Placeholder 2">
            <a:extLst>
              <a:ext uri="{FF2B5EF4-FFF2-40B4-BE49-F238E27FC236}">
                <a16:creationId xmlns:a16="http://schemas.microsoft.com/office/drawing/2014/main" id="{890E3BBA-AE5C-D549-AE05-6329A8B976F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4864756-AA41-2442-B45B-CB5E310B38F5}"/>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1614643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4847F-73AF-224F-AE1F-FB7C6684D9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BA567B-200F-5E49-8B07-1EAF2CCE31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DE5A42-CEB7-4849-9CD1-E6690FC65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1BA43C-7F58-5C43-B7CF-2661A78E1269}"/>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6" name="Footer Placeholder 5">
            <a:extLst>
              <a:ext uri="{FF2B5EF4-FFF2-40B4-BE49-F238E27FC236}">
                <a16:creationId xmlns:a16="http://schemas.microsoft.com/office/drawing/2014/main" id="{F4CC6EFC-23EA-1E48-B5E1-6487F2C16C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A83F57-B664-1849-A3C2-5F091ACC51AC}"/>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97101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279CD-C4CC-2D4B-B9E0-84D86A95DD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4986A9-19A0-9549-B5C7-C69985B5F4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2AF1D28-C63F-CC40-8A96-6D7DECA6D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2FBCBA-578E-1542-A0A9-3AC8D8A692C6}"/>
              </a:ext>
            </a:extLst>
          </p:cNvPr>
          <p:cNvSpPr>
            <a:spLocks noGrp="1"/>
          </p:cNvSpPr>
          <p:nvPr>
            <p:ph type="dt" sz="half" idx="10"/>
          </p:nvPr>
        </p:nvSpPr>
        <p:spPr/>
        <p:txBody>
          <a:bodyPr/>
          <a:lstStyle/>
          <a:p>
            <a:fld id="{2397C14D-BDD2-824E-9B47-7DBBDEF84FB5}" type="datetimeFigureOut">
              <a:rPr lang="en-US" smtClean="0"/>
              <a:t>10/20/2020</a:t>
            </a:fld>
            <a:endParaRPr lang="en-US" dirty="0"/>
          </a:p>
        </p:txBody>
      </p:sp>
      <p:sp>
        <p:nvSpPr>
          <p:cNvPr id="6" name="Footer Placeholder 5">
            <a:extLst>
              <a:ext uri="{FF2B5EF4-FFF2-40B4-BE49-F238E27FC236}">
                <a16:creationId xmlns:a16="http://schemas.microsoft.com/office/drawing/2014/main" id="{C1B30391-3483-6941-BE73-1E17EA015C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9841D7-E321-8B41-A6F1-F74E60ADDAE1}"/>
              </a:ext>
            </a:extLst>
          </p:cNvPr>
          <p:cNvSpPr>
            <a:spLocks noGrp="1"/>
          </p:cNvSpPr>
          <p:nvPr>
            <p:ph type="sldNum" sz="quarter" idx="12"/>
          </p:nvPr>
        </p:nvSpPr>
        <p:spPr/>
        <p:txBody>
          <a:bodyPr/>
          <a:lstStyle/>
          <a:p>
            <a:fld id="{D49FBBC5-EE34-444B-8304-4C5CEDE0AEB2}" type="slidenum">
              <a:rPr lang="en-US" smtClean="0"/>
              <a:t>‹#›</a:t>
            </a:fld>
            <a:endParaRPr lang="en-US" dirty="0"/>
          </a:p>
        </p:txBody>
      </p:sp>
    </p:spTree>
    <p:extLst>
      <p:ext uri="{BB962C8B-B14F-4D97-AF65-F5344CB8AC3E}">
        <p14:creationId xmlns:p14="http://schemas.microsoft.com/office/powerpoint/2010/main" val="31113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B7F89BF-4D74-934E-BDEE-B322C82A166B}"/>
              </a:ext>
            </a:extLst>
          </p:cNvPr>
          <p:cNvSpPr/>
          <p:nvPr userDrawn="1"/>
        </p:nvSpPr>
        <p:spPr>
          <a:xfrm>
            <a:off x="0" y="5967662"/>
            <a:ext cx="12192000" cy="890337"/>
          </a:xfrm>
          <a:prstGeom prst="rect">
            <a:avLst/>
          </a:prstGeom>
          <a:solidFill>
            <a:srgbClr val="0957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A8EAB260-EC83-AC4D-B92E-431AD06D1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FA841EF-6A28-C04C-B586-CC43B41F2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ECC137E-5851-D942-80D2-E820163788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7C14D-BDD2-824E-9B47-7DBBDEF84FB5}" type="datetimeFigureOut">
              <a:rPr lang="en-US" smtClean="0"/>
              <a:t>10/20/2020</a:t>
            </a:fld>
            <a:endParaRPr lang="en-US" dirty="0"/>
          </a:p>
        </p:txBody>
      </p:sp>
      <p:sp>
        <p:nvSpPr>
          <p:cNvPr id="5" name="Footer Placeholder 4">
            <a:extLst>
              <a:ext uri="{FF2B5EF4-FFF2-40B4-BE49-F238E27FC236}">
                <a16:creationId xmlns:a16="http://schemas.microsoft.com/office/drawing/2014/main" id="{5D0DC499-D183-3B48-ADDE-3613DB0061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F36C8C9-BC66-104F-B2C2-C60844E94C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FBBC5-EE34-444B-8304-4C5CEDE0AEB2}" type="slidenum">
              <a:rPr lang="en-US" smtClean="0"/>
              <a:t>‹#›</a:t>
            </a:fld>
            <a:endParaRPr lang="en-US" dirty="0"/>
          </a:p>
        </p:txBody>
      </p:sp>
      <p:pic>
        <p:nvPicPr>
          <p:cNvPr id="9" name="Picture 8">
            <a:extLst>
              <a:ext uri="{FF2B5EF4-FFF2-40B4-BE49-F238E27FC236}">
                <a16:creationId xmlns:a16="http://schemas.microsoft.com/office/drawing/2014/main" id="{E5CE65D3-F0A2-8741-B9B4-204F18FEA9D9}"/>
              </a:ext>
            </a:extLst>
          </p:cNvPr>
          <p:cNvPicPr>
            <a:picLocks noChangeAspect="1"/>
          </p:cNvPicPr>
          <p:nvPr userDrawn="1"/>
        </p:nvPicPr>
        <p:blipFill>
          <a:blip r:embed="rId13"/>
          <a:stretch>
            <a:fillRect/>
          </a:stretch>
        </p:blipFill>
        <p:spPr>
          <a:xfrm>
            <a:off x="8788401" y="407825"/>
            <a:ext cx="3064933" cy="736763"/>
          </a:xfrm>
          <a:prstGeom prst="rect">
            <a:avLst/>
          </a:prstGeom>
        </p:spPr>
      </p:pic>
      <p:sp>
        <p:nvSpPr>
          <p:cNvPr id="10" name="TextBox 9">
            <a:extLst>
              <a:ext uri="{FF2B5EF4-FFF2-40B4-BE49-F238E27FC236}">
                <a16:creationId xmlns:a16="http://schemas.microsoft.com/office/drawing/2014/main" id="{5650A963-5E4C-9F44-A04E-A709A06EC676}"/>
              </a:ext>
            </a:extLst>
          </p:cNvPr>
          <p:cNvSpPr txBox="1"/>
          <p:nvPr userDrawn="1"/>
        </p:nvSpPr>
        <p:spPr>
          <a:xfrm>
            <a:off x="838200" y="6235739"/>
            <a:ext cx="10515600" cy="369332"/>
          </a:xfrm>
          <a:prstGeom prst="rect">
            <a:avLst/>
          </a:prstGeom>
          <a:noFill/>
        </p:spPr>
        <p:txBody>
          <a:bodyPr wrap="square" rtlCol="0">
            <a:spAutoFit/>
          </a:bodyPr>
          <a:lstStyle/>
          <a:p>
            <a:pPr algn="ctr"/>
            <a:r>
              <a:rPr lang="en-US" sz="1800" b="1" i="1" kern="1200" dirty="0">
                <a:solidFill>
                  <a:schemeClr val="bg1"/>
                </a:solidFill>
                <a:effectLst/>
                <a:latin typeface="+mn-lt"/>
                <a:ea typeface="+mn-ea"/>
                <a:cs typeface="+mn-cs"/>
              </a:rPr>
              <a:t>Serving and Supporting Extension Pesticide Safety Education</a:t>
            </a:r>
            <a:endParaRPr lang="en-US" i="1" dirty="0">
              <a:solidFill>
                <a:schemeClr val="bg1"/>
              </a:solidFill>
            </a:endParaRPr>
          </a:p>
        </p:txBody>
      </p:sp>
    </p:spTree>
    <p:extLst>
      <p:ext uri="{BB962C8B-B14F-4D97-AF65-F5344CB8AC3E}">
        <p14:creationId xmlns:p14="http://schemas.microsoft.com/office/powerpoint/2010/main" val="3253213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tagroup.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apse.wildapricot.org/event-3942445" TargetMode="External"/><Relationship Id="rId2" Type="http://schemas.openxmlformats.org/officeDocument/2006/relationships/hyperlink" Target="https://aapse.wildapricot.org/event-3924312" TargetMode="External"/><Relationship Id="rId1" Type="http://schemas.openxmlformats.org/officeDocument/2006/relationships/slideLayout" Target="../slideLayouts/slideLayout2.xml"/><Relationship Id="rId4" Type="http://schemas.openxmlformats.org/officeDocument/2006/relationships/hyperlink" Target="https://aapse.wildapricot.org/event-397570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diaspace.msu.edu/media/Private+Pesticide+Applicator+CORE+review/1_9aj0rut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8B08D-D154-E841-B2B8-59D6F7E6120A}"/>
              </a:ext>
            </a:extLst>
          </p:cNvPr>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Certification of Pesticide Applicators Regulation in the Time of COVID-19 </a:t>
            </a:r>
          </a:p>
        </p:txBody>
      </p:sp>
      <p:sp>
        <p:nvSpPr>
          <p:cNvPr id="3" name="Subtitle 2">
            <a:extLst>
              <a:ext uri="{FF2B5EF4-FFF2-40B4-BE49-F238E27FC236}">
                <a16:creationId xmlns:a16="http://schemas.microsoft.com/office/drawing/2014/main" id="{53E2F4C2-5948-1A45-8EEB-EA9B7C23C9EF}"/>
              </a:ext>
            </a:extLst>
          </p:cNvPr>
          <p:cNvSpPr>
            <a:spLocks noGrp="1"/>
          </p:cNvSpPr>
          <p:nvPr>
            <p:ph type="subTitle" idx="1"/>
          </p:nvPr>
        </p:nvSpPr>
        <p:spPr/>
        <p:txBody>
          <a:bodyPr>
            <a:normAutofit fontScale="77500" lnSpcReduction="20000"/>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2020 National IPM Coordinating Committee (NIPMCC) </a:t>
            </a:r>
          </a:p>
          <a:p>
            <a:r>
              <a:rPr lang="en-US" dirty="0">
                <a:latin typeface="Arial" panose="020B0604020202020204" pitchFamily="34" charset="0"/>
                <a:cs typeface="Arial" panose="020B0604020202020204" pitchFamily="34" charset="0"/>
              </a:rPr>
              <a:t>October 21, 2020</a:t>
            </a:r>
          </a:p>
          <a:p>
            <a:r>
              <a:rPr lang="en-US" b="1" dirty="0">
                <a:latin typeface="Arial" panose="020B0604020202020204" pitchFamily="34" charset="0"/>
                <a:cs typeface="Arial" panose="020B0604020202020204" pitchFamily="34" charset="0"/>
              </a:rPr>
              <a:t>Tom Smith</a:t>
            </a:r>
          </a:p>
          <a:p>
            <a:r>
              <a:rPr lang="en-US" b="1" dirty="0">
                <a:latin typeface="Arial" panose="020B0604020202020204" pitchFamily="34" charset="0"/>
                <a:cs typeface="Arial" panose="020B0604020202020204" pitchFamily="34" charset="0"/>
              </a:rPr>
              <a:t>Executive Director</a:t>
            </a:r>
          </a:p>
          <a:p>
            <a:endParaRPr lang="en-US" dirty="0"/>
          </a:p>
        </p:txBody>
      </p:sp>
    </p:spTree>
    <p:extLst>
      <p:ext uri="{BB962C8B-B14F-4D97-AF65-F5344CB8AC3E}">
        <p14:creationId xmlns:p14="http://schemas.microsoft.com/office/powerpoint/2010/main" val="3818892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2A05-621E-475A-B71C-C4CC3B11C8F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Ohio &amp; Illinois</a:t>
            </a:r>
          </a:p>
        </p:txBody>
      </p:sp>
      <p:sp>
        <p:nvSpPr>
          <p:cNvPr id="3" name="Content Placeholder 2">
            <a:extLst>
              <a:ext uri="{FF2B5EF4-FFF2-40B4-BE49-F238E27FC236}">
                <a16:creationId xmlns:a16="http://schemas.microsoft.com/office/drawing/2014/main" id="{BEC103EF-6533-4044-9331-4A425C872AD2}"/>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Ohio is an in-person testing and recertification state. However, there is a possibility that we may need to have some flexibility with some of our applicators moving forward (on recert at least).</a:t>
            </a:r>
          </a:p>
          <a:p>
            <a:r>
              <a:rPr lang="en-US" dirty="0">
                <a:latin typeface="Arial" panose="020B0604020202020204" pitchFamily="34" charset="0"/>
                <a:cs typeface="Arial" panose="020B0604020202020204" pitchFamily="34" charset="0"/>
              </a:rPr>
              <a:t>In Illinois, new online testing is being offered on a limited basis.  Essentially, they extended licenses where they could but still had situations where testing was still needed.  They are using Web-Ex I believe to monitor test takers.  New exams were created for this purpose.  There are fewer questions and testing for general standards and specific categories are combined.  </a:t>
            </a:r>
          </a:p>
          <a:p>
            <a:endParaRPr lang="en-US" dirty="0"/>
          </a:p>
        </p:txBody>
      </p:sp>
    </p:spTree>
    <p:extLst>
      <p:ext uri="{BB962C8B-B14F-4D97-AF65-F5344CB8AC3E}">
        <p14:creationId xmlns:p14="http://schemas.microsoft.com/office/powerpoint/2010/main" val="409402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5E62C-64CD-42F0-A262-EBF9513F47B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Certification and Training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Assessment Group (CTAG)</a:t>
            </a:r>
          </a:p>
        </p:txBody>
      </p:sp>
      <p:sp>
        <p:nvSpPr>
          <p:cNvPr id="3" name="Content Placeholder 2">
            <a:extLst>
              <a:ext uri="{FF2B5EF4-FFF2-40B4-BE49-F238E27FC236}">
                <a16:creationId xmlns:a16="http://schemas.microsoft.com/office/drawing/2014/main" id="{3B7AA546-DF20-4B7C-A2BD-4D521EB2B592}"/>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Part of the Michigan State University – EPA Cooperative Agreement </a:t>
            </a:r>
            <a:r>
              <a:rPr lang="en-US" dirty="0">
                <a:solidFill>
                  <a:srgbClr val="0957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http://ctagroup.us/</a:t>
            </a:r>
            <a:r>
              <a:rPr lang="en-US" dirty="0">
                <a:solidFill>
                  <a:srgbClr val="0957C0"/>
                </a:solidFill>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CTAG is currently working in four areas :  </a:t>
            </a:r>
          </a:p>
          <a:p>
            <a:pPr lvl="1"/>
            <a:r>
              <a:rPr lang="en-US" b="1" dirty="0">
                <a:latin typeface="Arial" panose="020B0604020202020204" pitchFamily="34" charset="0"/>
                <a:cs typeface="Arial" panose="020B0604020202020204" pitchFamily="34" charset="0"/>
              </a:rPr>
              <a:t>Online exams </a:t>
            </a:r>
          </a:p>
          <a:p>
            <a:pPr lvl="1"/>
            <a:r>
              <a:rPr lang="en-US" dirty="0">
                <a:latin typeface="Arial" panose="020B0604020202020204" pitchFamily="34" charset="0"/>
                <a:cs typeface="Arial" panose="020B0604020202020204" pitchFamily="34" charset="0"/>
              </a:rPr>
              <a:t>Label mandated training </a:t>
            </a:r>
          </a:p>
          <a:p>
            <a:pPr lvl="1"/>
            <a:r>
              <a:rPr lang="en-US" b="1" dirty="0">
                <a:latin typeface="Arial" panose="020B0604020202020204" pitchFamily="34" charset="0"/>
                <a:cs typeface="Arial" panose="020B0604020202020204" pitchFamily="34" charset="0"/>
              </a:rPr>
              <a:t>Asynchronous online training </a:t>
            </a:r>
            <a:r>
              <a:rPr lang="en-US" dirty="0">
                <a:latin typeface="Arial" panose="020B0604020202020204" pitchFamily="34" charset="0"/>
                <a:cs typeface="Arial" panose="020B0604020202020204" pitchFamily="34" charset="0"/>
              </a:rPr>
              <a:t>(on-demand) </a:t>
            </a:r>
          </a:p>
          <a:p>
            <a:pPr lvl="1"/>
            <a:r>
              <a:rPr lang="en-US" b="1" dirty="0">
                <a:latin typeface="Arial" panose="020B0604020202020204" pitchFamily="34" charset="0"/>
                <a:cs typeface="Arial" panose="020B0604020202020204" pitchFamily="34" charset="0"/>
              </a:rPr>
              <a:t>Synchronous training </a:t>
            </a:r>
            <a:r>
              <a:rPr lang="en-US" dirty="0">
                <a:latin typeface="Arial" panose="020B0604020202020204" pitchFamily="34" charset="0"/>
                <a:cs typeface="Arial" panose="020B0604020202020204" pitchFamily="34" charset="0"/>
              </a:rPr>
              <a:t>(live webinars) </a:t>
            </a:r>
          </a:p>
          <a:p>
            <a:pPr marL="457200" lvl="1" indent="0">
              <a:buNone/>
            </a:pPr>
            <a:r>
              <a:rPr lang="en-US" dirty="0">
                <a:solidFill>
                  <a:srgbClr val="0957C0"/>
                </a:solidFill>
                <a:latin typeface="Arial" panose="020B0604020202020204" pitchFamily="34" charset="0"/>
                <a:cs typeface="Arial" panose="020B0604020202020204" pitchFamily="34" charset="0"/>
              </a:rPr>
              <a:t>http://ctagroup.us/current-issues/</a:t>
            </a:r>
          </a:p>
          <a:p>
            <a:pPr lvl="1"/>
            <a:endParaRPr lang="en-US" dirty="0">
              <a:solidFill>
                <a:srgbClr val="0957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8970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6EEB-4EE5-4D3E-A901-5E59EB7C7077}"/>
              </a:ext>
            </a:extLst>
          </p:cNvPr>
          <p:cNvSpPr>
            <a:spLocks noGrp="1"/>
          </p:cNvSpPr>
          <p:nvPr>
            <p:ph type="title"/>
          </p:nvPr>
        </p:nvSpPr>
        <p:spPr>
          <a:xfrm>
            <a:off x="838200" y="211873"/>
            <a:ext cx="10515600" cy="1478815"/>
          </a:xfrm>
        </p:spPr>
        <p:txBody>
          <a:bodyPr/>
          <a:lstStyle/>
          <a:p>
            <a:r>
              <a:rPr lang="en-US" dirty="0">
                <a:latin typeface="Arial" panose="020B0604020202020204" pitchFamily="34" charset="0"/>
                <a:cs typeface="Arial" panose="020B0604020202020204" pitchFamily="34" charset="0"/>
              </a:rPr>
              <a:t>Conclusions</a:t>
            </a:r>
          </a:p>
        </p:txBody>
      </p:sp>
      <p:sp>
        <p:nvSpPr>
          <p:cNvPr id="3" name="Content Placeholder 2">
            <a:extLst>
              <a:ext uri="{FF2B5EF4-FFF2-40B4-BE49-F238E27FC236}">
                <a16:creationId xmlns:a16="http://schemas.microsoft.com/office/drawing/2014/main" id="{2E008E65-8C50-4794-B921-2EEEC8224C5F}"/>
              </a:ext>
            </a:extLst>
          </p:cNvPr>
          <p:cNvSpPr>
            <a:spLocks noGrp="1"/>
          </p:cNvSpPr>
          <p:nvPr>
            <p:ph idx="1"/>
          </p:nvPr>
        </p:nvSpPr>
        <p:spPr>
          <a:xfrm>
            <a:off x="838200" y="1572323"/>
            <a:ext cx="10515600" cy="4427034"/>
          </a:xfrm>
        </p:spPr>
        <p:txBody>
          <a:bodyPr>
            <a:normAutofit fontScale="85000" lnSpcReduction="20000"/>
          </a:bodyPr>
          <a:lstStyle/>
          <a:p>
            <a:r>
              <a:rPr lang="en-US" dirty="0">
                <a:latin typeface="Arial" panose="020B0604020202020204" pitchFamily="34" charset="0"/>
                <a:cs typeface="Arial" panose="020B0604020202020204" pitchFamily="34" charset="0"/>
              </a:rPr>
              <a:t>States are all over the board for certification and recertification requirements, including online testing and recertification</a:t>
            </a:r>
          </a:p>
          <a:p>
            <a:r>
              <a:rPr lang="en-US" dirty="0">
                <a:latin typeface="Arial" panose="020B0604020202020204" pitchFamily="34" charset="0"/>
                <a:cs typeface="Arial" panose="020B0604020202020204" pitchFamily="34" charset="0"/>
              </a:rPr>
              <a:t>COVID–19 threw a big curve-ball to an already confusing and complicated mix of state-specific requirements</a:t>
            </a:r>
          </a:p>
          <a:p>
            <a:r>
              <a:rPr lang="en-US" dirty="0">
                <a:latin typeface="Arial" panose="020B0604020202020204" pitchFamily="34" charset="0"/>
                <a:cs typeface="Arial" panose="020B0604020202020204" pitchFamily="34" charset="0"/>
              </a:rPr>
              <a:t>Some states already had online testing options (most in-person, proctored computer test sites) and online recertification options</a:t>
            </a:r>
          </a:p>
          <a:p>
            <a:r>
              <a:rPr lang="en-US" dirty="0">
                <a:latin typeface="Arial" panose="020B0604020202020204" pitchFamily="34" charset="0"/>
                <a:cs typeface="Arial" panose="020B0604020202020204" pitchFamily="34" charset="0"/>
              </a:rPr>
              <a:t>Some states that legally could are moving to remote online testing and recertification </a:t>
            </a:r>
          </a:p>
          <a:p>
            <a:r>
              <a:rPr lang="en-US" dirty="0">
                <a:latin typeface="Arial" panose="020B0604020202020204" pitchFamily="34" charset="0"/>
                <a:cs typeface="Arial" panose="020B0604020202020204" pitchFamily="34" charset="0"/>
              </a:rPr>
              <a:t>EPA has not conclusively weighed in on these issues</a:t>
            </a:r>
          </a:p>
          <a:p>
            <a:r>
              <a:rPr lang="en-US" dirty="0">
                <a:latin typeface="Arial" panose="020B0604020202020204" pitchFamily="34" charset="0"/>
                <a:cs typeface="Arial" panose="020B0604020202020204" pitchFamily="34" charset="0"/>
              </a:rPr>
              <a:t>Remote online technology is available, is secure and reliable, but state regs may impede adoption</a:t>
            </a:r>
          </a:p>
          <a:p>
            <a:r>
              <a:rPr lang="en-US" dirty="0">
                <a:latin typeface="Arial" panose="020B0604020202020204" pitchFamily="34" charset="0"/>
                <a:cs typeface="Arial" panose="020B0604020202020204" pitchFamily="34" charset="0"/>
              </a:rPr>
              <a:t>Quality and engagement must be a priority for remote online recertification</a:t>
            </a:r>
          </a:p>
          <a:p>
            <a:r>
              <a:rPr lang="en-US" dirty="0">
                <a:latin typeface="Arial" panose="020B0604020202020204" pitchFamily="34" charset="0"/>
                <a:cs typeface="Arial" panose="020B0604020202020204" pitchFamily="34" charset="0"/>
              </a:rPr>
              <a:t>CTAG will hopefully provide some guidance to state SLAs and PSEPs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947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0692F-F050-41E9-89CA-D6E6B705944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Challenges and Issues</a:t>
            </a:r>
          </a:p>
        </p:txBody>
      </p:sp>
      <p:sp>
        <p:nvSpPr>
          <p:cNvPr id="3" name="Content Placeholder 2">
            <a:extLst>
              <a:ext uri="{FF2B5EF4-FFF2-40B4-BE49-F238E27FC236}">
                <a16:creationId xmlns:a16="http://schemas.microsoft.com/office/drawing/2014/main" id="{05330269-A9E6-4EBD-82B4-B42FBD7D662B}"/>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States and Territories were not prepared for a shut-down of face-to-face testing and training</a:t>
            </a:r>
          </a:p>
          <a:p>
            <a:pPr lvl="1"/>
            <a:r>
              <a:rPr lang="en-US" dirty="0">
                <a:latin typeface="Arial" panose="020B0604020202020204" pitchFamily="34" charset="0"/>
                <a:cs typeface="Arial" panose="020B0604020202020204" pitchFamily="34" charset="0"/>
              </a:rPr>
              <a:t>Most do not have online testing capabilities in place</a:t>
            </a:r>
          </a:p>
          <a:p>
            <a:pPr lvl="1"/>
            <a:r>
              <a:rPr lang="en-US" dirty="0">
                <a:latin typeface="Arial" panose="020B0604020202020204" pitchFamily="34" charset="0"/>
                <a:cs typeface="Arial" panose="020B0604020202020204" pitchFamily="34" charset="0"/>
              </a:rPr>
              <a:t>Some specifically mandate in-person testing only</a:t>
            </a:r>
          </a:p>
          <a:p>
            <a:r>
              <a:rPr lang="en-US" dirty="0">
                <a:latin typeface="Arial" panose="020B0604020202020204" pitchFamily="34" charset="0"/>
                <a:cs typeface="Arial" panose="020B0604020202020204" pitchFamily="34" charset="0"/>
              </a:rPr>
              <a:t>Issues:</a:t>
            </a:r>
          </a:p>
          <a:p>
            <a:pPr lvl="1"/>
            <a:r>
              <a:rPr lang="en-US" dirty="0">
                <a:latin typeface="Arial" panose="020B0604020202020204" pitchFamily="34" charset="0"/>
                <a:cs typeface="Arial" panose="020B0604020202020204" pitchFamily="34" charset="0"/>
              </a:rPr>
              <a:t>How do regulators verify applicator identity?</a:t>
            </a:r>
          </a:p>
          <a:p>
            <a:pPr lvl="1"/>
            <a:r>
              <a:rPr lang="en-US" dirty="0">
                <a:latin typeface="Arial" panose="020B0604020202020204" pitchFamily="34" charset="0"/>
                <a:cs typeface="Arial" panose="020B0604020202020204" pitchFamily="34" charset="0"/>
              </a:rPr>
              <a:t>How do regulators prevent applicators from using outside resources during online testing (manuals, internet, notes, cell phone, co-workers)?</a:t>
            </a:r>
          </a:p>
          <a:p>
            <a:pPr lvl="1"/>
            <a:r>
              <a:rPr lang="en-US" dirty="0">
                <a:latin typeface="Arial" panose="020B0604020202020204" pitchFamily="34" charset="0"/>
                <a:cs typeface="Arial" panose="020B0604020202020204" pitchFamily="34" charset="0"/>
              </a:rPr>
              <a:t>Exam security - questions and answers “getting out”</a:t>
            </a:r>
          </a:p>
          <a:p>
            <a:pPr lvl="1"/>
            <a:r>
              <a:rPr lang="en-US" dirty="0">
                <a:latin typeface="Arial" panose="020B0604020202020204" pitchFamily="34" charset="0"/>
                <a:cs typeface="Arial" panose="020B0604020202020204" pitchFamily="34" charset="0"/>
              </a:rPr>
              <a:t>Online recertification</a:t>
            </a:r>
          </a:p>
        </p:txBody>
      </p:sp>
    </p:spTree>
    <p:extLst>
      <p:ext uri="{BB962C8B-B14F-4D97-AF65-F5344CB8AC3E}">
        <p14:creationId xmlns:p14="http://schemas.microsoft.com/office/powerpoint/2010/main" val="3979020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6A4B-7142-435D-ADD6-981A3FAA3C31}"/>
              </a:ext>
            </a:extLst>
          </p:cNvPr>
          <p:cNvSpPr>
            <a:spLocks noGrp="1"/>
          </p:cNvSpPr>
          <p:nvPr>
            <p:ph type="title"/>
          </p:nvPr>
        </p:nvSpPr>
        <p:spPr/>
        <p:txBody>
          <a:bodyPr>
            <a:normAutofit fontScale="90000"/>
          </a:bodyPr>
          <a:lstStyle/>
          <a:p>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University of Minnesota Extension</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6460273-EB15-4DEE-9E86-8134A2DA9DBC}"/>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 UMN Extension PSEE project team (Linda Johns, Tana Haugen-Brown and Jolene Hendrix) distributed a survey in the spring of 2020 to all the PSEPs, SLAs, and Tribes that have pesticide applicator certiﬁcation and recertiﬁcation standards. The survey was designed as a mechanism to determine which states and tribes utilize an online portal system to conduct exams and/or recertiﬁcation workshops.</a:t>
            </a:r>
          </a:p>
          <a:p>
            <a:r>
              <a:rPr lang="en-US" dirty="0">
                <a:latin typeface="Arial" panose="020B0604020202020204" pitchFamily="34" charset="0"/>
                <a:cs typeface="Arial" panose="020B0604020202020204" pitchFamily="34" charset="0"/>
              </a:rPr>
              <a:t>Funded by EPA Region 5</a:t>
            </a:r>
          </a:p>
        </p:txBody>
      </p:sp>
    </p:spTree>
    <p:extLst>
      <p:ext uri="{BB962C8B-B14F-4D97-AF65-F5344CB8AC3E}">
        <p14:creationId xmlns:p14="http://schemas.microsoft.com/office/powerpoint/2010/main" val="350900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ABAB-6A61-4CDF-B5DE-C0449877A9BB}"/>
              </a:ext>
            </a:extLst>
          </p:cNvPr>
          <p:cNvSpPr>
            <a:spLocks noGrp="1"/>
          </p:cNvSpPr>
          <p:nvPr>
            <p:ph type="title"/>
          </p:nvPr>
        </p:nvSpPr>
        <p:spPr/>
        <p:txBody>
          <a:bodyPr/>
          <a:lstStyle/>
          <a:p>
            <a:r>
              <a:rPr lang="en-US" dirty="0"/>
              <a:t>MN </a:t>
            </a:r>
            <a:r>
              <a:rPr lang="en-US"/>
              <a:t>Survey Response</a:t>
            </a:r>
          </a:p>
        </p:txBody>
      </p:sp>
      <p:sp>
        <p:nvSpPr>
          <p:cNvPr id="3" name="Content Placeholder 2">
            <a:extLst>
              <a:ext uri="{FF2B5EF4-FFF2-40B4-BE49-F238E27FC236}">
                <a16:creationId xmlns:a16="http://schemas.microsoft.com/office/drawing/2014/main" id="{A69C85FD-C71D-4231-9BBF-E01071D1DCFF}"/>
              </a:ext>
            </a:extLst>
          </p:cNvPr>
          <p:cNvSpPr>
            <a:spLocks noGrp="1"/>
          </p:cNvSpPr>
          <p:nvPr>
            <p:ph idx="1"/>
          </p:nvPr>
        </p:nvSpPr>
        <p:spPr/>
        <p:txBody>
          <a:bodyPr>
            <a:normAutofit fontScale="85000" lnSpcReduction="20000"/>
          </a:bodyPr>
          <a:lstStyle/>
          <a:p>
            <a:r>
              <a:rPr lang="en-US" dirty="0"/>
              <a:t>Since COVID-19 we are offering online testing for a Temporary Certification that expires on Oct 31st. The online tests are only a temporary band aid to get through the spray season. In-person testing is anticipated to resume at some point (when, I am not sure if anybody knows). </a:t>
            </a:r>
          </a:p>
          <a:p>
            <a:r>
              <a:rPr lang="en-US" dirty="0"/>
              <a:t>Three of the largest challenges to this online testing are: </a:t>
            </a:r>
          </a:p>
          <a:p>
            <a:pPr marL="800100" lvl="1" indent="-342900"/>
            <a:r>
              <a:rPr lang="en-US" dirty="0"/>
              <a:t>The university's complicated and difficult registration system </a:t>
            </a:r>
          </a:p>
          <a:p>
            <a:pPr marL="800100" lvl="1" indent="-342900"/>
            <a:r>
              <a:rPr lang="en-US" dirty="0"/>
              <a:t>Test security </a:t>
            </a:r>
          </a:p>
          <a:p>
            <a:pPr marL="800100" lvl="1" indent="-342900"/>
            <a:r>
              <a:rPr lang="en-US" dirty="0"/>
              <a:t>Technological capabilities and modernization to process the data </a:t>
            </a:r>
            <a:br>
              <a:rPr lang="en-US" dirty="0"/>
            </a:br>
            <a:endParaRPr lang="en-US" dirty="0"/>
          </a:p>
          <a:p>
            <a:r>
              <a:rPr lang="en-US" dirty="0"/>
              <a:t>The development of a secure, unified, easy to register testing service might be something that States might buy into. However, the unique diverse way this is handled in each state makes that very difficult. The tests themselves are very similar, but how that information is then processed, and the details therein make that hard. </a:t>
            </a:r>
          </a:p>
          <a:p>
            <a:endParaRPr lang="en-US" dirty="0"/>
          </a:p>
        </p:txBody>
      </p:sp>
    </p:spTree>
    <p:extLst>
      <p:ext uri="{BB962C8B-B14F-4D97-AF65-F5344CB8AC3E}">
        <p14:creationId xmlns:p14="http://schemas.microsoft.com/office/powerpoint/2010/main" val="229310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45208-9644-4477-BD56-59B3F6FCA595}"/>
              </a:ext>
            </a:extLst>
          </p:cNvPr>
          <p:cNvSpPr>
            <a:spLocks noGrp="1"/>
          </p:cNvSpPr>
          <p:nvPr>
            <p:ph type="title"/>
          </p:nvPr>
        </p:nvSpPr>
        <p:spPr/>
        <p:txBody>
          <a:bodyPr>
            <a:normAutofit fontScale="90000"/>
          </a:bodyPr>
          <a:lstStyle/>
          <a:p>
            <a:pPr marL="0" lvl="0" indent="0"/>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Kerry Richards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NPSEC Education Program Developer</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27E43B9-8967-43C0-97A7-E68A2D920E7E}"/>
              </a:ext>
            </a:extLst>
          </p:cNvPr>
          <p:cNvSpPr>
            <a:spLocks noGrp="1"/>
          </p:cNvSpPr>
          <p:nvPr>
            <p:ph idx="1"/>
          </p:nvPr>
        </p:nvSpPr>
        <p:spPr/>
        <p:txBody>
          <a:bodyPr/>
          <a:lstStyle/>
          <a:p>
            <a:pPr marL="514350" lvl="0" indent="-514350">
              <a:buAutoNum type="arabicPeriod"/>
            </a:pPr>
            <a:r>
              <a:rPr lang="en-US" dirty="0">
                <a:latin typeface="Arial" panose="020B0604020202020204" pitchFamily="34" charset="0"/>
                <a:cs typeface="Arial" panose="020B0604020202020204" pitchFamily="34" charset="0"/>
              </a:rPr>
              <a:t>Review of providers</a:t>
            </a:r>
          </a:p>
          <a:p>
            <a:pPr marL="514350" lvl="0" indent="-514350">
              <a:buAutoNum type="arabicPeriod"/>
            </a:pPr>
            <a:r>
              <a:rPr lang="en-US" dirty="0">
                <a:latin typeface="Arial" panose="020B0604020202020204" pitchFamily="34" charset="0"/>
                <a:cs typeface="Arial" panose="020B0604020202020204" pitchFamily="34" charset="0"/>
              </a:rPr>
              <a:t>Description of services</a:t>
            </a:r>
          </a:p>
          <a:p>
            <a:pPr marL="514350" lvl="0" indent="-514350">
              <a:buAutoNum type="arabicPeriod"/>
            </a:pPr>
            <a:r>
              <a:rPr lang="en-US" dirty="0">
                <a:latin typeface="Arial" panose="020B0604020202020204" pitchFamily="34" charset="0"/>
                <a:cs typeface="Arial" panose="020B0604020202020204" pitchFamily="34" charset="0"/>
              </a:rPr>
              <a:t>Summary of security</a:t>
            </a:r>
          </a:p>
          <a:p>
            <a:pPr marL="514350" lvl="0" indent="-514350">
              <a:buAutoNum type="arabicPeriod"/>
            </a:pPr>
            <a:r>
              <a:rPr lang="en-US" dirty="0">
                <a:latin typeface="Arial" panose="020B0604020202020204" pitchFamily="34" charset="0"/>
                <a:cs typeface="Arial" panose="020B0604020202020204" pitchFamily="34" charset="0"/>
              </a:rPr>
              <a:t>Costs</a:t>
            </a:r>
          </a:p>
          <a:p>
            <a:pPr marL="514350" lvl="0" indent="-514350">
              <a:buAutoNum type="arabicPeriod"/>
            </a:pPr>
            <a:endParaRPr lang="en-US" dirty="0">
              <a:latin typeface="Arial" panose="020B0604020202020204" pitchFamily="34" charset="0"/>
              <a:cs typeface="Arial" panose="020B0604020202020204" pitchFamily="34" charset="0"/>
            </a:endParaRPr>
          </a:p>
          <a:p>
            <a:pPr marL="0" lvl="0" indent="0">
              <a:buNone/>
            </a:pPr>
            <a:endParaRPr lang="en-US" dirty="0">
              <a:latin typeface="Arial" panose="020B0604020202020204" pitchFamily="34" charset="0"/>
              <a:cs typeface="Arial" panose="020B0604020202020204" pitchFamily="34" charset="0"/>
            </a:endParaRPr>
          </a:p>
          <a:p>
            <a:endParaRPr lang="en-US" dirty="0"/>
          </a:p>
        </p:txBody>
      </p:sp>
      <p:sp>
        <p:nvSpPr>
          <p:cNvPr id="4" name="Oval 3">
            <a:extLst>
              <a:ext uri="{FF2B5EF4-FFF2-40B4-BE49-F238E27FC236}">
                <a16:creationId xmlns:a16="http://schemas.microsoft.com/office/drawing/2014/main" id="{6937628D-5293-4926-B917-E9C772EFA5CE}"/>
              </a:ext>
            </a:extLst>
          </p:cNvPr>
          <p:cNvSpPr/>
          <p:nvPr/>
        </p:nvSpPr>
        <p:spPr>
          <a:xfrm>
            <a:off x="5363549" y="230188"/>
            <a:ext cx="862736" cy="862736"/>
          </a:xfrm>
          <a:prstGeom prst="ellipse">
            <a:avLst/>
          </a:prstGeom>
          <a:blipFill>
            <a:blip r:embed="rId2">
              <a:extLst>
                <a:ext uri="{28A0092B-C50C-407E-A947-70E740481C1C}">
                  <a14:useLocalDpi xmlns:a14="http://schemas.microsoft.com/office/drawing/2010/main" val="0"/>
                </a:ext>
              </a:extLst>
            </a:blip>
            <a:srcRect/>
            <a:stretch>
              <a:fillRect/>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078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2B719-976D-40F9-8791-8280497AF1FF}"/>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American Association of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Pesticide Safety Educators (AAPSE)</a:t>
            </a:r>
          </a:p>
        </p:txBody>
      </p:sp>
      <p:sp>
        <p:nvSpPr>
          <p:cNvPr id="5" name="Content Placeholder 4">
            <a:extLst>
              <a:ext uri="{FF2B5EF4-FFF2-40B4-BE49-F238E27FC236}">
                <a16:creationId xmlns:a16="http://schemas.microsoft.com/office/drawing/2014/main" id="{98F321FC-ECEB-41B2-BF65-07456415CD78}"/>
              </a:ext>
            </a:extLst>
          </p:cNvPr>
          <p:cNvSpPr>
            <a:spLocks noGrp="1"/>
          </p:cNvSpPr>
          <p:nvPr>
            <p:ph idx="1"/>
          </p:nvPr>
        </p:nvSpPr>
        <p:spPr/>
        <p:txBody>
          <a:bodyPr/>
          <a:lstStyle/>
          <a:p>
            <a:r>
              <a:rPr lang="en-US" u="sng" dirty="0">
                <a:solidFill>
                  <a:srgbClr val="0957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AAPSE Professional Development Webinar Series Session 1: The New Look of State Recertification Training</a:t>
            </a:r>
            <a:r>
              <a:rPr lang="en-US" dirty="0">
                <a:solidFill>
                  <a:srgbClr val="0957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July 28, 2020</a:t>
            </a:r>
          </a:p>
          <a:p>
            <a:pPr marL="0" indent="0">
              <a:buNone/>
            </a:pPr>
            <a:endParaRPr lang="en-US" b="1" u="sng" dirty="0">
              <a:solidFill>
                <a:srgbClr val="0957C0"/>
              </a:solidFill>
            </a:endParaRPr>
          </a:p>
          <a:p>
            <a:r>
              <a:rPr lang="en-US" u="sng" dirty="0">
                <a:solidFill>
                  <a:srgbClr val="0957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AAPSE Professional Development Webinar Series Session 2: Obtaining Certification During a Pandemic</a:t>
            </a:r>
            <a:r>
              <a:rPr lang="en-US" dirty="0">
                <a:solidFill>
                  <a:srgbClr val="0957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August 18, 2020</a:t>
            </a:r>
            <a:endParaRPr lang="en-US" u="sng" dirty="0">
              <a:latin typeface="Arial" panose="020B0604020202020204" pitchFamily="34" charset="0"/>
              <a:cs typeface="Arial" panose="020B0604020202020204" pitchFamily="34" charset="0"/>
            </a:endParaRPr>
          </a:p>
          <a:p>
            <a:pPr marL="0" indent="0">
              <a:buNone/>
            </a:pPr>
            <a:endParaRPr lang="en-US" b="1" u="sng" dirty="0">
              <a:solidFill>
                <a:srgbClr val="0957C0"/>
              </a:solidFill>
            </a:endParaRPr>
          </a:p>
          <a:p>
            <a:r>
              <a:rPr lang="en-US" u="sng" dirty="0">
                <a:solidFill>
                  <a:srgbClr val="0957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AAPSE Professional Development Webinar Series: Exploring the Benefits of Computer-Based &amp; On-line Testing</a:t>
            </a:r>
            <a:r>
              <a:rPr lang="en-US" dirty="0">
                <a:solidFill>
                  <a:srgbClr val="0957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Sept 29, 2020</a:t>
            </a:r>
          </a:p>
        </p:txBody>
      </p:sp>
    </p:spTree>
    <p:extLst>
      <p:ext uri="{BB962C8B-B14F-4D97-AF65-F5344CB8AC3E}">
        <p14:creationId xmlns:p14="http://schemas.microsoft.com/office/powerpoint/2010/main" val="3507051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C1B60-52ED-4B54-B1E6-60D3BA0202A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Selected Individual State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Responses</a:t>
            </a:r>
          </a:p>
        </p:txBody>
      </p:sp>
      <p:sp>
        <p:nvSpPr>
          <p:cNvPr id="3" name="Content Placeholder 2">
            <a:extLst>
              <a:ext uri="{FF2B5EF4-FFF2-40B4-BE49-F238E27FC236}">
                <a16:creationId xmlns:a16="http://schemas.microsoft.com/office/drawing/2014/main" id="{CDF6ACFA-0701-4C30-9A8B-C5694E4457DA}"/>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Minnesota, a workshop state (vs CEU hours state), went from virtually zero online recert year before COVID to 100% online fall 2019/winter 2020. Logistics are massive on both SLA and CES sides. MN SLA temporally lowered standards and reduced other required criteria for recert for content, quality and participant verification. Plan is to revert to prior standards/criteria after the pandemic. MN had leeway as we have some of the highest standard and criteria for recert in the US.</a:t>
            </a:r>
          </a:p>
          <a:p>
            <a:endParaRPr lang="en-US" dirty="0"/>
          </a:p>
          <a:p>
            <a:endParaRPr lang="en-US" dirty="0"/>
          </a:p>
          <a:p>
            <a:endParaRPr lang="en-US" dirty="0"/>
          </a:p>
        </p:txBody>
      </p:sp>
    </p:spTree>
    <p:extLst>
      <p:ext uri="{BB962C8B-B14F-4D97-AF65-F5344CB8AC3E}">
        <p14:creationId xmlns:p14="http://schemas.microsoft.com/office/powerpoint/2010/main" val="280234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8582-3A25-4D04-9138-9505C7AFA04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Michigan &amp; Virginia </a:t>
            </a:r>
          </a:p>
        </p:txBody>
      </p:sp>
      <p:sp>
        <p:nvSpPr>
          <p:cNvPr id="3" name="Content Placeholder 2">
            <a:extLst>
              <a:ext uri="{FF2B5EF4-FFF2-40B4-BE49-F238E27FC236}">
                <a16:creationId xmlns:a16="http://schemas.microsoft.com/office/drawing/2014/main" id="{2AFE181C-336F-494B-B9F2-141BB6D8ABA3}"/>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MI: In response to MDARD offering private pesticide applicator’s the opportunity to renew their RUP certification with an oral exam (by phone), MSU Extension educators created an </a:t>
            </a:r>
            <a:r>
              <a:rPr lang="en-US" u="sng" dirty="0">
                <a:solidFill>
                  <a:srgbClr val="0957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online review for the private applicators</a:t>
            </a:r>
            <a:r>
              <a:rPr lang="en-US" dirty="0">
                <a:solidFill>
                  <a:srgbClr val="0957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The webinar is 4 hours and 18 minutes long and follows the core manual chapters. </a:t>
            </a:r>
          </a:p>
          <a:p>
            <a:r>
              <a:rPr lang="en-US" dirty="0">
                <a:latin typeface="Arial" panose="020B0604020202020204" pitchFamily="34" charset="0"/>
                <a:cs typeface="Arial" panose="020B0604020202020204" pitchFamily="34" charset="0"/>
              </a:rPr>
              <a:t>In Virginia, we call them "online training courses" generally. Then we break it down. The ones for folks to study for exams are "online prep courses" and the recertification courses are called just that "online recertification courses."</a:t>
            </a:r>
          </a:p>
          <a:p>
            <a:endParaRPr lang="en-US" dirty="0"/>
          </a:p>
          <a:p>
            <a:endParaRPr lang="en-US" dirty="0"/>
          </a:p>
        </p:txBody>
      </p:sp>
    </p:spTree>
    <p:extLst>
      <p:ext uri="{BB962C8B-B14F-4D97-AF65-F5344CB8AC3E}">
        <p14:creationId xmlns:p14="http://schemas.microsoft.com/office/powerpoint/2010/main" val="424644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DB1D2-0E68-4EBF-BCB7-AE2A8271FCA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Utah &amp; Washington</a:t>
            </a:r>
          </a:p>
        </p:txBody>
      </p:sp>
      <p:sp>
        <p:nvSpPr>
          <p:cNvPr id="3" name="Content Placeholder 2">
            <a:extLst>
              <a:ext uri="{FF2B5EF4-FFF2-40B4-BE49-F238E27FC236}">
                <a16:creationId xmlns:a16="http://schemas.microsoft.com/office/drawing/2014/main" id="{85FE5EBE-CA48-4138-A3AF-CBDBAA3AE062}"/>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Utah: </a:t>
            </a:r>
            <a:r>
              <a:rPr lang="en-US" i="1" dirty="0">
                <a:latin typeface="Arial" panose="020B0604020202020204" pitchFamily="34" charset="0"/>
                <a:cs typeface="Arial" panose="020B0604020202020204" pitchFamily="34" charset="0"/>
              </a:rPr>
              <a:t>considering</a:t>
            </a:r>
            <a:r>
              <a:rPr lang="en-US" dirty="0">
                <a:latin typeface="Arial" panose="020B0604020202020204" pitchFamily="34" charset="0"/>
                <a:cs typeface="Arial" panose="020B0604020202020204" pitchFamily="34" charset="0"/>
              </a:rPr>
              <a:t>…producing/creating one-hour/one-credit CEU courses individuals can take online.  We would want some way of making sure individuals are actually attending and paying attention to the class.  </a:t>
            </a:r>
          </a:p>
          <a:p>
            <a:r>
              <a:rPr lang="en-US" dirty="0">
                <a:latin typeface="Arial" panose="020B0604020202020204" pitchFamily="34" charset="0"/>
                <a:cs typeface="Arial" panose="020B0604020202020204" pitchFamily="34" charset="0"/>
              </a:rPr>
              <a:t>WSU: has been doing Internet Recertification Courses since 1996.  They can be taken 24/7 but must meet a time-completion standard.   We also offer Internet pre-license review courses 24/7 that do not have time constraints.</a:t>
            </a:r>
          </a:p>
          <a:p>
            <a:endParaRPr lang="en-US" dirty="0"/>
          </a:p>
        </p:txBody>
      </p:sp>
    </p:spTree>
    <p:extLst>
      <p:ext uri="{BB962C8B-B14F-4D97-AF65-F5344CB8AC3E}">
        <p14:creationId xmlns:p14="http://schemas.microsoft.com/office/powerpoint/2010/main" val="17217841"/>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968</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Candara</vt:lpstr>
      <vt:lpstr>Office Theme</vt:lpstr>
      <vt:lpstr>Certification of Pesticide Applicators Regulation in the Time of COVID-19 </vt:lpstr>
      <vt:lpstr>Challenges and Issues</vt:lpstr>
      <vt:lpstr> University of Minnesota Extension </vt:lpstr>
      <vt:lpstr>MN Survey Response</vt:lpstr>
      <vt:lpstr> Kerry Richards  NPSEC Education Program Developer </vt:lpstr>
      <vt:lpstr>American Association of  Pesticide Safety Educators (AAPSE)</vt:lpstr>
      <vt:lpstr>Selected Individual State  Responses</vt:lpstr>
      <vt:lpstr>Michigan &amp; Virginia </vt:lpstr>
      <vt:lpstr>Utah &amp; Washington</vt:lpstr>
      <vt:lpstr>Ohio &amp; Illinois</vt:lpstr>
      <vt:lpstr>Certification and Training  Assessment Group (CTAG)</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Maddox</dc:creator>
  <cp:lastModifiedBy>Smith, Thomas</cp:lastModifiedBy>
  <cp:revision>8</cp:revision>
  <dcterms:created xsi:type="dcterms:W3CDTF">2019-07-17T17:44:36Z</dcterms:created>
  <dcterms:modified xsi:type="dcterms:W3CDTF">2020-10-21T02:17:28Z</dcterms:modified>
</cp:coreProperties>
</file>