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03" d="100"/>
          <a:sy n="103" d="100"/>
        </p:scale>
        <p:origin x="2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WPXBG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NRSP Review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Fred Servello,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1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NRSP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395" y="864108"/>
            <a:ext cx="7315200" cy="512064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NRSP-RC </a:t>
            </a:r>
            <a:r>
              <a:rPr lang="en-US" sz="2800" dirty="0" smtClean="0"/>
              <a:t>recommends </a:t>
            </a:r>
            <a:r>
              <a:rPr lang="en-US" sz="2800" dirty="0"/>
              <a:t>to the </a:t>
            </a:r>
            <a:r>
              <a:rPr lang="en-US" sz="2800" dirty="0" smtClean="0"/>
              <a:t>section: </a:t>
            </a:r>
          </a:p>
          <a:p>
            <a:pPr lvl="1"/>
            <a:r>
              <a:rPr lang="en-US" sz="2400" dirty="0" smtClean="0"/>
              <a:t>Approval of </a:t>
            </a:r>
            <a:r>
              <a:rPr lang="en-US" sz="2400" dirty="0"/>
              <a:t>NRSP8 </a:t>
            </a:r>
            <a:r>
              <a:rPr lang="en-US" sz="2400" dirty="0" smtClean="0"/>
              <a:t>(</a:t>
            </a:r>
            <a:r>
              <a:rPr lang="en-US" sz="2400" b="1" dirty="0" smtClean="0"/>
              <a:t>National </a:t>
            </a:r>
            <a:r>
              <a:rPr lang="en-US" sz="2400" b="1" dirty="0"/>
              <a:t>Animal Genome Research </a:t>
            </a:r>
            <a:r>
              <a:rPr lang="en-US" sz="2400" b="1" dirty="0" smtClean="0"/>
              <a:t>Program</a:t>
            </a:r>
            <a:r>
              <a:rPr lang="en-US" sz="2400" dirty="0" smtClean="0"/>
              <a:t>) at </a:t>
            </a:r>
            <a:r>
              <a:rPr lang="en-US" sz="2400" dirty="0"/>
              <a:t>the proposed funding level of $500,000 per year for the next five years.  </a:t>
            </a:r>
            <a:endParaRPr lang="en-US" sz="2400" dirty="0" smtClean="0"/>
          </a:p>
          <a:p>
            <a:pPr lvl="1"/>
            <a:r>
              <a:rPr lang="en-US" sz="2400" dirty="0" smtClean="0"/>
              <a:t>During </a:t>
            </a:r>
            <a:r>
              <a:rPr lang="en-US" sz="2400" dirty="0"/>
              <a:t>the midterm </a:t>
            </a:r>
            <a:r>
              <a:rPr lang="en-US" sz="2400" dirty="0" smtClean="0"/>
              <a:t>review, NRSP8 describes </a:t>
            </a:r>
            <a:r>
              <a:rPr lang="en-US" sz="2400" dirty="0"/>
              <a:t>the plan to transition from off-the-top funding.  </a:t>
            </a:r>
            <a:endParaRPr lang="en-US" sz="2400" dirty="0" smtClean="0"/>
          </a:p>
          <a:p>
            <a:pPr lvl="1"/>
            <a:r>
              <a:rPr lang="en-US" sz="2400" dirty="0" smtClean="0"/>
              <a:t>Not </a:t>
            </a:r>
            <a:r>
              <a:rPr lang="en-US" sz="2400" dirty="0"/>
              <a:t>allowing </a:t>
            </a:r>
            <a:r>
              <a:rPr lang="en-US" sz="2400" dirty="0" smtClean="0"/>
              <a:t>carry-forward, as a general policy, </a:t>
            </a:r>
            <a:r>
              <a:rPr lang="en-US" sz="2400" dirty="0"/>
              <a:t>for NRSP8. </a:t>
            </a:r>
          </a:p>
        </p:txBody>
      </p:sp>
    </p:spTree>
    <p:extLst>
      <p:ext uri="{BB962C8B-B14F-4D97-AF65-F5344CB8AC3E}">
        <p14:creationId xmlns:p14="http://schemas.microsoft.com/office/powerpoint/2010/main" val="391217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NRSP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3000" dirty="0" smtClean="0"/>
              <a:t>The NRSP-RC engaged in three mid-term reviews and reports: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600" dirty="0" smtClean="0"/>
              <a:t>NRSP4 (</a:t>
            </a:r>
            <a:r>
              <a:rPr lang="en-US" sz="2600" b="1" dirty="0" smtClean="0"/>
              <a:t>Facilitating </a:t>
            </a:r>
            <a:r>
              <a:rPr lang="en-US" sz="2600" b="1" dirty="0"/>
              <a:t>Registration of Pest Management Technology for Specialty Crops and Specialty </a:t>
            </a:r>
            <a:r>
              <a:rPr lang="en-US" sz="2600" b="1" dirty="0" smtClean="0"/>
              <a:t>Uses</a:t>
            </a:r>
            <a:r>
              <a:rPr lang="en-US" sz="2600" dirty="0" smtClean="0"/>
              <a:t>) </a:t>
            </a:r>
            <a:r>
              <a:rPr lang="en-US" sz="2600" dirty="0"/>
              <a:t>received a satisfactory review</a:t>
            </a:r>
            <a:r>
              <a:rPr lang="en-US" sz="2600" dirty="0" smtClean="0"/>
              <a:t>.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NRSP6 </a:t>
            </a:r>
            <a:r>
              <a:rPr lang="en-US" sz="2600" dirty="0"/>
              <a:t>(</a:t>
            </a:r>
            <a:r>
              <a:rPr lang="en-US" sz="2600" b="1" dirty="0"/>
              <a:t>The US Potato </a:t>
            </a:r>
            <a:r>
              <a:rPr lang="en-US" sz="2600" b="1" dirty="0" err="1" smtClean="0"/>
              <a:t>Genebank</a:t>
            </a:r>
            <a:r>
              <a:rPr lang="en-US" sz="2600" dirty="0"/>
              <a:t>) received a satisfactory </a:t>
            </a:r>
            <a:r>
              <a:rPr lang="en-US" sz="2600" dirty="0" smtClean="0"/>
              <a:t>review.  The NRSP is seeking a transition plan to reduce or eliminate OTT funds.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NRSP9 </a:t>
            </a:r>
            <a:r>
              <a:rPr lang="en-US" sz="2600" dirty="0"/>
              <a:t>(</a:t>
            </a:r>
            <a:r>
              <a:rPr lang="en-US" sz="2600" b="1" dirty="0"/>
              <a:t>National Animal Nutrition </a:t>
            </a:r>
            <a:r>
              <a:rPr lang="en-US" sz="2600" b="1" dirty="0" smtClean="0"/>
              <a:t>Program</a:t>
            </a:r>
            <a:r>
              <a:rPr lang="en-US" sz="2600" dirty="0"/>
              <a:t>) received a satisfactory review. The NRSP is seeking a transition plan to reduce or eliminate OTT funds.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4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NRSP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NRSP strategic </a:t>
            </a:r>
            <a:r>
              <a:rPr lang="en-US" sz="2800" dirty="0" smtClean="0"/>
              <a:t>directions</a:t>
            </a:r>
            <a:endParaRPr lang="en-US" sz="2800" dirty="0"/>
          </a:p>
          <a:p>
            <a:r>
              <a:rPr lang="en-US" sz="2800" dirty="0" smtClean="0"/>
              <a:t>Continue to review NRSP projects on behalf of ESS</a:t>
            </a:r>
          </a:p>
          <a:p>
            <a:r>
              <a:rPr lang="en-US" sz="2800" dirty="0" smtClean="0"/>
              <a:t>Deep </a:t>
            </a:r>
            <a:r>
              <a:rPr lang="en-US" sz="2800" dirty="0"/>
              <a:t>dive </a:t>
            </a:r>
            <a:r>
              <a:rPr lang="en-US" sz="2800" dirty="0" smtClean="0"/>
              <a:t>into NRSP </a:t>
            </a:r>
            <a:r>
              <a:rPr lang="en-US" sz="2800" dirty="0"/>
              <a:t>operating rules</a:t>
            </a:r>
          </a:p>
          <a:p>
            <a:pPr lvl="1"/>
            <a:r>
              <a:rPr lang="en-US" sz="2400" dirty="0" smtClean="0"/>
              <a:t>Focus </a:t>
            </a:r>
            <a:r>
              <a:rPr lang="en-US" sz="2400" dirty="0"/>
              <a:t>on consistency</a:t>
            </a:r>
          </a:p>
          <a:p>
            <a:pPr lvl="1"/>
            <a:r>
              <a:rPr lang="en-US" sz="2400" dirty="0" smtClean="0"/>
              <a:t>Sun-setting</a:t>
            </a:r>
            <a:r>
              <a:rPr lang="en-US" sz="2400" dirty="0"/>
              <a:t>, transitional business plans, finite </a:t>
            </a:r>
            <a:r>
              <a:rPr lang="en-US" sz="2400" dirty="0" smtClean="0"/>
              <a:t>periods </a:t>
            </a:r>
            <a:r>
              <a:rPr lang="en-US" sz="2400" dirty="0"/>
              <a:t>of funding </a:t>
            </a:r>
          </a:p>
          <a:p>
            <a:pPr lvl="1"/>
            <a:r>
              <a:rPr lang="en-US" sz="2400" dirty="0" smtClean="0"/>
              <a:t>Updating </a:t>
            </a:r>
            <a:r>
              <a:rPr lang="en-US" sz="2400" dirty="0"/>
              <a:t>review forms to better inform NRSP-RC and section on review </a:t>
            </a:r>
            <a:r>
              <a:rPr lang="en-US" sz="2400" dirty="0" smtClean="0"/>
              <a:t>outcome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NRSP Review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2" y="864108"/>
            <a:ext cx="7724576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Voting instructions </a:t>
            </a:r>
          </a:p>
          <a:p>
            <a:pPr lvl="1"/>
            <a:endParaRPr lang="en-US" sz="2800" dirty="0"/>
          </a:p>
          <a:p>
            <a:r>
              <a:rPr lang="en-US" sz="2500" dirty="0" smtClean="0"/>
              <a:t>Via </a:t>
            </a:r>
            <a:r>
              <a:rPr lang="en-US" sz="2500" dirty="0" smtClean="0"/>
              <a:t>laptop</a:t>
            </a:r>
            <a:r>
              <a:rPr lang="en-US" sz="2500" dirty="0"/>
              <a:t> </a:t>
            </a:r>
            <a:r>
              <a:rPr lang="en-US" sz="2500" dirty="0" smtClean="0"/>
              <a:t>or mobile device, visit the link below</a:t>
            </a:r>
            <a:r>
              <a:rPr lang="en-US" sz="2800" dirty="0" smtClean="0"/>
              <a:t>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>
                <a:hlinkClick r:id="rId2"/>
              </a:rPr>
              <a:t>https://</a:t>
            </a:r>
            <a:r>
              <a:rPr lang="en-US" sz="3100" dirty="0" smtClean="0">
                <a:hlinkClick r:id="rId2"/>
              </a:rPr>
              <a:t>www.surveymonkey.com/r/WPXBG37</a:t>
            </a:r>
            <a:endParaRPr lang="en-US" sz="3100" dirty="0" smtClean="0"/>
          </a:p>
          <a:p>
            <a:pPr marL="0" indent="0">
              <a:buNone/>
            </a:pPr>
            <a:r>
              <a:rPr lang="en-US" sz="2700" dirty="0" smtClean="0"/>
              <a:t> </a:t>
            </a:r>
            <a:r>
              <a:rPr lang="en-US" sz="2700" dirty="0" smtClean="0"/>
              <a:t> (don’t forget the “https” and the “/r/”)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379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104</TotalTime>
  <Words>217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NRSP Review Committee</vt:lpstr>
      <vt:lpstr>NRSP Review Committee</vt:lpstr>
      <vt:lpstr>NRSP Review Committee</vt:lpstr>
      <vt:lpstr>NRSP Review Committee</vt:lpstr>
      <vt:lpstr>NRSP Review Committee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NRSP Review Committee</dc:title>
  <dc:creator>Richard Rhodes</dc:creator>
  <cp:lastModifiedBy>David Leibovitz (NERA)</cp:lastModifiedBy>
  <cp:revision>13</cp:revision>
  <dcterms:created xsi:type="dcterms:W3CDTF">2018-09-24T19:57:41Z</dcterms:created>
  <dcterms:modified xsi:type="dcterms:W3CDTF">2018-10-03T13:13:33Z</dcterms:modified>
</cp:coreProperties>
</file>