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1a617a67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41a617a67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2f40b16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2f40b16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1a617a67f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41a617a67f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1a617a67f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1a617a67f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1a617a67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1a617a67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2" name="Google Shape;62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2" name="Google Shape;72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7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81" name="Google Shape;81;p1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3" name="Google Shape;103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2" name="Google Shape;122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10" y="1211095"/>
            <a:ext cx="7873174" cy="177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628650" y="2840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Eco-efficiency update</a:t>
            </a: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Roger Magarey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NIPMCC Virtual Meeting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May 11,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/>
          <p:nvPr/>
        </p:nvSpPr>
        <p:spPr>
          <a:xfrm>
            <a:off x="3337481" y="2148716"/>
            <a:ext cx="17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3" name="Google Shape;223;p40"/>
          <p:cNvSpPr/>
          <p:nvPr/>
        </p:nvSpPr>
        <p:spPr>
          <a:xfrm>
            <a:off x="3337481" y="2148716"/>
            <a:ext cx="178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 t="15151" b="15151"/>
          <a:stretch/>
        </p:blipFill>
        <p:spPr>
          <a:xfrm>
            <a:off x="215091" y="1471535"/>
            <a:ext cx="8726374" cy="30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/>
          <p:nvPr/>
        </p:nvSpPr>
        <p:spPr>
          <a:xfrm>
            <a:off x="2299084" y="2846880"/>
            <a:ext cx="1674600" cy="1534200"/>
          </a:xfrm>
          <a:prstGeom prst="rect">
            <a:avLst/>
          </a:prstGeom>
          <a:solidFill>
            <a:schemeClr val="lt1">
              <a:alpha val="40000"/>
            </a:schemeClr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52" y="2252700"/>
            <a:ext cx="1259227" cy="133182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2187" y="2408343"/>
            <a:ext cx="1968420" cy="149435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40"/>
          <p:cNvSpPr txBox="1"/>
          <p:nvPr/>
        </p:nvSpPr>
        <p:spPr>
          <a:xfrm>
            <a:off x="658955" y="645917"/>
            <a:ext cx="7721700" cy="1454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ECO-EFFICIENCY</a:t>
            </a:r>
            <a:endParaRPr sz="9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40"/>
          <p:cNvGrpSpPr/>
          <p:nvPr/>
        </p:nvGrpSpPr>
        <p:grpSpPr>
          <a:xfrm>
            <a:off x="2327597" y="2997387"/>
            <a:ext cx="1555954" cy="1559414"/>
            <a:chOff x="3347228" y="3484344"/>
            <a:chExt cx="2074606" cy="2079218"/>
          </a:xfrm>
        </p:grpSpPr>
        <p:sp>
          <p:nvSpPr>
            <p:cNvPr id="230" name="Google Shape;230;p40"/>
            <p:cNvSpPr txBox="1"/>
            <p:nvPr/>
          </p:nvSpPr>
          <p:spPr>
            <a:xfrm>
              <a:off x="3347228" y="4239962"/>
              <a:ext cx="2074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R&amp;D</a:t>
              </a:r>
              <a:endPara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p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5391" y="3484344"/>
              <a:ext cx="1966443" cy="90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73634" y="1951153"/>
            <a:ext cx="1976584" cy="148387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p40"/>
          <p:cNvSpPr/>
          <p:nvPr/>
        </p:nvSpPr>
        <p:spPr>
          <a:xfrm>
            <a:off x="71765" y="706292"/>
            <a:ext cx="8895900" cy="3775800"/>
          </a:xfrm>
          <a:prstGeom prst="rect">
            <a:avLst/>
          </a:prstGeom>
          <a:noFill/>
          <a:ln w="1270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/>
        </p:nvSpPr>
        <p:spPr>
          <a:xfrm>
            <a:off x="919553" y="825412"/>
            <a:ext cx="75510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919553" y="2925893"/>
            <a:ext cx="75510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1" descr="Image result for pesticide production facto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837" y="130125"/>
            <a:ext cx="9023664" cy="55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 descr="https://lh3.googleusercontent.com/6GnXMz_oCsUuskUUMnsF4x34XAlKygbwFAaDxeguhiZ0ztD1u_CVEjuYWLNXfKOKMMZji7a8lJHGh0P5pvwxAMfttvAYCvVL7o5IpLHJEmqpWXrNQyJ3hIUgY62N7tqttJtel3uDK2nsTD-R25c-1FHyiHopCdP_ZK9FoWa4U9LLeRE1Zvj8C_9KpUvyMmc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01" y="60400"/>
            <a:ext cx="2776550" cy="98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 descr="https://lh5.googleusercontent.com/H81sN_jrnOrrK7xsQklKbZgog_LC8n1FmKCEzaENgDM1udSV6d645DvScKgIVc240B09KTR5qRrjRItm3ZKWEorWA8O7jPXZTPH2bdgFu1DJhOUgJTxWW3fjGa8dcBPTKqiHLl481uLMT8SeGdlRl1bFYBy2t4W_18VAPK8_jOe_mQ0T1H8r6i3xMDrLdpZ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0399" y="3364369"/>
            <a:ext cx="6177100" cy="224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85725"/>
            <a:ext cx="714375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5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Ecoefficiency 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20200" y="1277775"/>
            <a:ext cx="8319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Proposed Special Issue in Frontiers in Insect Science on Eco-efficiency in pest management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 promising eco-efficient practices/ and priorities and research, extension and regulation. 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Descriptions of tools to assist stakeholders in quantifying impacts and selecting eco-efficient practices.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Studies that track implementation and quantify benefits of eco-efficient practices.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Methods for quantification, monitoring, and verification of eco-efficient practice.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Research, regulatory, extension or policy papers on improving eco-efficiency in pest management.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74E13"/>
      </a:dk1>
      <a:lt1>
        <a:srgbClr val="FFFFFF"/>
      </a:lt1>
      <a:dk2>
        <a:srgbClr val="434343"/>
      </a:dk2>
      <a:lt2>
        <a:srgbClr val="999999"/>
      </a:lt2>
      <a:accent1>
        <a:srgbClr val="6AA84F"/>
      </a:accent1>
      <a:accent2>
        <a:srgbClr val="38761D"/>
      </a:accent2>
      <a:accent3>
        <a:srgbClr val="660000"/>
      </a:accent3>
      <a:accent4>
        <a:srgbClr val="990000"/>
      </a:accent4>
      <a:accent5>
        <a:srgbClr val="EA9999"/>
      </a:accent5>
      <a:accent6>
        <a:srgbClr val="B6D7A8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Roboto</vt:lpstr>
      <vt:lpstr>Arial</vt:lpstr>
      <vt:lpstr>Simple Light</vt:lpstr>
      <vt:lpstr>Geometric</vt:lpstr>
      <vt:lpstr>Office Theme</vt:lpstr>
      <vt:lpstr>PowerPoint Presentation</vt:lpstr>
      <vt:lpstr>Eco-efficiency update</vt:lpstr>
      <vt:lpstr>PowerPoint Presentation</vt:lpstr>
      <vt:lpstr>PowerPoint Presentation</vt:lpstr>
      <vt:lpstr>PowerPoint Presentation</vt:lpstr>
      <vt:lpstr>Ecoefficiency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</dc:creator>
  <cp:lastModifiedBy>Jennifer Tippetts</cp:lastModifiedBy>
  <cp:revision>1</cp:revision>
  <dcterms:modified xsi:type="dcterms:W3CDTF">2023-07-10T20:13:46Z</dcterms:modified>
</cp:coreProperties>
</file>